
<file path=[Content_Types].xml><?xml version="1.0" encoding="utf-8"?>
<Types xmlns="http://schemas.openxmlformats.org/package/2006/content-types">
  <Default Extension="bin" ContentType="video/unknown"/>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sldIdLst>
    <p:sldId id="256" r:id="rId5"/>
    <p:sldId id="261" r:id="rId6"/>
    <p:sldId id="268" r:id="rId7"/>
    <p:sldId id="267" r:id="rId8"/>
    <p:sldId id="258" r:id="rId9"/>
    <p:sldId id="257" r:id="rId10"/>
    <p:sldId id="259" r:id="rId11"/>
    <p:sldId id="266" r:id="rId12"/>
    <p:sldId id="260" r:id="rId13"/>
    <p:sldId id="264" r:id="rId14"/>
    <p:sldId id="262" r:id="rId15"/>
    <p:sldId id="263"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ylan Blereau" initials="DB" lastIdx="1" clrIdx="0">
    <p:extLst>
      <p:ext uri="{19B8F6BF-5375-455C-9EA6-DF929625EA0E}">
        <p15:presenceInfo xmlns:p15="http://schemas.microsoft.com/office/powerpoint/2012/main" userId="Dylan Blere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F1409-C93A-4344-7EA1-4FF5DD38F80F}" v="826" dt="2021-05-23T11:56:13.486"/>
    <p1510:client id="{6E0F2D0F-49DF-CF1A-3ACD-8D9727A4EC17}" v="2" dt="2021-05-24T02:09:44.135"/>
    <p1510:client id="{87AB3E68-175A-4043-BC37-CD56AAE5995D}" v="271" dt="2021-05-23T15:00:55.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36"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Logan" userId="S::33430279@student.murdoch.edu.au::45154771-6512-4cd5-b936-ade35fd640ab" providerId="AD" clId="Web-{696F1409-C93A-4344-7EA1-4FF5DD38F80F}"/>
    <pc:docChg chg="addSld delSld modSld">
      <pc:chgData name="Christopher Logan" userId="S::33430279@student.murdoch.edu.au::45154771-6512-4cd5-b936-ade35fd640ab" providerId="AD" clId="Web-{696F1409-C93A-4344-7EA1-4FF5DD38F80F}" dt="2021-05-23T11:56:13.486" v="419" actId="1076"/>
      <pc:docMkLst>
        <pc:docMk/>
      </pc:docMkLst>
      <pc:sldChg chg="addSp delSp modSp add replId">
        <pc:chgData name="Christopher Logan" userId="S::33430279@student.murdoch.edu.au::45154771-6512-4cd5-b936-ade35fd640ab" providerId="AD" clId="Web-{696F1409-C93A-4344-7EA1-4FF5DD38F80F}" dt="2021-05-23T11:56:13.486" v="419" actId="1076"/>
        <pc:sldMkLst>
          <pc:docMk/>
          <pc:sldMk cId="1640413930" sldId="268"/>
        </pc:sldMkLst>
        <pc:spChg chg="mod">
          <ac:chgData name="Christopher Logan" userId="S::33430279@student.murdoch.edu.au::45154771-6512-4cd5-b936-ade35fd640ab" providerId="AD" clId="Web-{696F1409-C93A-4344-7EA1-4FF5DD38F80F}" dt="2021-05-23T11:06:11.496" v="18" actId="20577"/>
          <ac:spMkLst>
            <pc:docMk/>
            <pc:sldMk cId="1640413930" sldId="268"/>
            <ac:spMk id="2" creationId="{9B007963-0E05-457D-BE2F-9AB864A2BBC9}"/>
          </ac:spMkLst>
        </pc:spChg>
        <pc:spChg chg="mod">
          <ac:chgData name="Christopher Logan" userId="S::33430279@student.murdoch.edu.au::45154771-6512-4cd5-b936-ade35fd640ab" providerId="AD" clId="Web-{696F1409-C93A-4344-7EA1-4FF5DD38F80F}" dt="2021-05-23T11:22:12.436" v="399" actId="1076"/>
          <ac:spMkLst>
            <pc:docMk/>
            <pc:sldMk cId="1640413930" sldId="268"/>
            <ac:spMk id="3" creationId="{526A7C06-CBC6-44A8-88C0-510A8B33E39D}"/>
          </ac:spMkLst>
        </pc:spChg>
        <pc:spChg chg="add mod">
          <ac:chgData name="Christopher Logan" userId="S::33430279@student.murdoch.edu.au::45154771-6512-4cd5-b936-ade35fd640ab" providerId="AD" clId="Web-{696F1409-C93A-4344-7EA1-4FF5DD38F80F}" dt="2021-05-23T11:22:35.951" v="408" actId="20577"/>
          <ac:spMkLst>
            <pc:docMk/>
            <pc:sldMk cId="1640413930" sldId="268"/>
            <ac:spMk id="6" creationId="{D908B0AD-8D1D-403C-9371-4DDAB5393FEE}"/>
          </ac:spMkLst>
        </pc:spChg>
        <pc:picChg chg="add del mod">
          <ac:chgData name="Christopher Logan" userId="S::33430279@student.murdoch.edu.au::45154771-6512-4cd5-b936-ade35fd640ab" providerId="AD" clId="Web-{696F1409-C93A-4344-7EA1-4FF5DD38F80F}" dt="2021-05-23T11:55:39.517" v="415"/>
          <ac:picMkLst>
            <pc:docMk/>
            <pc:sldMk cId="1640413930" sldId="268"/>
            <ac:picMk id="4" creationId="{3FDCB3A0-EDD9-4554-8772-CA9CF10E0ECB}"/>
          </ac:picMkLst>
        </pc:picChg>
        <pc:picChg chg="del">
          <ac:chgData name="Christopher Logan" userId="S::33430279@student.murdoch.edu.au::45154771-6512-4cd5-b936-ade35fd640ab" providerId="AD" clId="Web-{696F1409-C93A-4344-7EA1-4FF5DD38F80F}" dt="2021-05-23T11:11:43.023" v="242"/>
          <ac:picMkLst>
            <pc:docMk/>
            <pc:sldMk cId="1640413930" sldId="268"/>
            <ac:picMk id="4" creationId="{911CFBD6-57A0-4681-B98E-8001B8227A09}"/>
          </ac:picMkLst>
        </pc:picChg>
        <pc:picChg chg="add mod">
          <ac:chgData name="Christopher Logan" userId="S::33430279@student.murdoch.edu.au::45154771-6512-4cd5-b936-ade35fd640ab" providerId="AD" clId="Web-{696F1409-C93A-4344-7EA1-4FF5DD38F80F}" dt="2021-05-23T11:56:13.486" v="419" actId="1076"/>
          <ac:picMkLst>
            <pc:docMk/>
            <pc:sldMk cId="1640413930" sldId="268"/>
            <ac:picMk id="5" creationId="{163CF55F-8A93-4B65-9796-30F91B95EF5B}"/>
          </ac:picMkLst>
        </pc:picChg>
      </pc:sldChg>
      <pc:sldChg chg="new del">
        <pc:chgData name="Christopher Logan" userId="S::33430279@student.murdoch.edu.au::45154771-6512-4cd5-b936-ade35fd640ab" providerId="AD" clId="Web-{696F1409-C93A-4344-7EA1-4FF5DD38F80F}" dt="2021-05-23T11:05:49.231" v="1"/>
        <pc:sldMkLst>
          <pc:docMk/>
          <pc:sldMk cId="3905734689" sldId="268"/>
        </pc:sldMkLst>
      </pc:sldChg>
    </pc:docChg>
  </pc:docChgLst>
  <pc:docChgLst>
    <pc:chgData name="Dylan Blereau" userId="df5a2837-dc7c-41b6-8a28-4ef810bf84a1" providerId="ADAL" clId="{87AB3E68-175A-4043-BC37-CD56AAE5995D}"/>
    <pc:docChg chg="undo custSel addSld modSld sldOrd">
      <pc:chgData name="Dylan Blereau" userId="df5a2837-dc7c-41b6-8a28-4ef810bf84a1" providerId="ADAL" clId="{87AB3E68-175A-4043-BC37-CD56AAE5995D}" dt="2021-05-23T15:00:56.859" v="1587" actId="478"/>
      <pc:docMkLst>
        <pc:docMk/>
      </pc:docMkLst>
      <pc:sldChg chg="modSp mod">
        <pc:chgData name="Dylan Blereau" userId="df5a2837-dc7c-41b6-8a28-4ef810bf84a1" providerId="ADAL" clId="{87AB3E68-175A-4043-BC37-CD56AAE5995D}" dt="2021-05-23T10:16:19.852" v="1567" actId="1076"/>
        <pc:sldMkLst>
          <pc:docMk/>
          <pc:sldMk cId="1842048010" sldId="256"/>
        </pc:sldMkLst>
        <pc:picChg chg="mod">
          <ac:chgData name="Dylan Blereau" userId="df5a2837-dc7c-41b6-8a28-4ef810bf84a1" providerId="ADAL" clId="{87AB3E68-175A-4043-BC37-CD56AAE5995D}" dt="2021-05-23T10:16:19.852" v="1567" actId="1076"/>
          <ac:picMkLst>
            <pc:docMk/>
            <pc:sldMk cId="1842048010" sldId="256"/>
            <ac:picMk id="7" creationId="{356748B1-654C-4349-A382-D0B6B5DC85F0}"/>
          </ac:picMkLst>
        </pc:picChg>
      </pc:sldChg>
      <pc:sldChg chg="addSp modSp mod addCm delCm">
        <pc:chgData name="Dylan Blereau" userId="df5a2837-dc7c-41b6-8a28-4ef810bf84a1" providerId="ADAL" clId="{87AB3E68-175A-4043-BC37-CD56AAE5995D}" dt="2021-05-22T15:49:01.871" v="1236" actId="1076"/>
        <pc:sldMkLst>
          <pc:docMk/>
          <pc:sldMk cId="2165015949" sldId="259"/>
        </pc:sldMkLst>
        <pc:spChg chg="mod">
          <ac:chgData name="Dylan Blereau" userId="df5a2837-dc7c-41b6-8a28-4ef810bf84a1" providerId="ADAL" clId="{87AB3E68-175A-4043-BC37-CD56AAE5995D}" dt="2021-05-21T11:18:39.434" v="43" actId="1076"/>
          <ac:spMkLst>
            <pc:docMk/>
            <pc:sldMk cId="2165015949" sldId="259"/>
            <ac:spMk id="2" creationId="{AE32D75B-C0B3-43F2-AAA5-843CB4F75CED}"/>
          </ac:spMkLst>
        </pc:spChg>
        <pc:picChg chg="mod">
          <ac:chgData name="Dylan Blereau" userId="df5a2837-dc7c-41b6-8a28-4ef810bf84a1" providerId="ADAL" clId="{87AB3E68-175A-4043-BC37-CD56AAE5995D}" dt="2021-05-22T15:49:01.871" v="1236" actId="1076"/>
          <ac:picMkLst>
            <pc:docMk/>
            <pc:sldMk cId="2165015949" sldId="259"/>
            <ac:picMk id="5" creationId="{3F45926D-F1DF-4B98-9E41-6D321294449A}"/>
          </ac:picMkLst>
        </pc:picChg>
        <pc:picChg chg="add mod">
          <ac:chgData name="Dylan Blereau" userId="df5a2837-dc7c-41b6-8a28-4ef810bf84a1" providerId="ADAL" clId="{87AB3E68-175A-4043-BC37-CD56AAE5995D}" dt="2021-05-21T11:18:47.572" v="46" actId="1076"/>
          <ac:picMkLst>
            <pc:docMk/>
            <pc:sldMk cId="2165015949" sldId="259"/>
            <ac:picMk id="7" creationId="{9965260A-99F2-4E72-BF14-BC21EFBD2968}"/>
          </ac:picMkLst>
        </pc:picChg>
      </pc:sldChg>
      <pc:sldChg chg="addSp delSp modSp new mod setBg modAnim">
        <pc:chgData name="Dylan Blereau" userId="df5a2837-dc7c-41b6-8a28-4ef810bf84a1" providerId="ADAL" clId="{87AB3E68-175A-4043-BC37-CD56AAE5995D}" dt="2021-05-23T09:15:21.819" v="1308" actId="20577"/>
        <pc:sldMkLst>
          <pc:docMk/>
          <pc:sldMk cId="2385226292" sldId="260"/>
        </pc:sldMkLst>
        <pc:spChg chg="mod">
          <ac:chgData name="Dylan Blereau" userId="df5a2837-dc7c-41b6-8a28-4ef810bf84a1" providerId="ADAL" clId="{87AB3E68-175A-4043-BC37-CD56AAE5995D}" dt="2021-05-22T15:45:22.087" v="1226" actId="26606"/>
          <ac:spMkLst>
            <pc:docMk/>
            <pc:sldMk cId="2385226292" sldId="260"/>
            <ac:spMk id="2" creationId="{DD8312F0-32E1-430C-B790-8901D9704F7B}"/>
          </ac:spMkLst>
        </pc:spChg>
        <pc:spChg chg="add del mod">
          <ac:chgData name="Dylan Blereau" userId="df5a2837-dc7c-41b6-8a28-4ef810bf84a1" providerId="ADAL" clId="{87AB3E68-175A-4043-BC37-CD56AAE5995D}" dt="2021-05-23T09:15:21.819" v="1308" actId="20577"/>
          <ac:spMkLst>
            <pc:docMk/>
            <pc:sldMk cId="2385226292" sldId="260"/>
            <ac:spMk id="3" creationId="{03D2BF22-1912-4D51-B993-536CCFD0C133}"/>
          </ac:spMkLst>
        </pc:spChg>
        <pc:spChg chg="add del">
          <ac:chgData name="Dylan Blereau" userId="df5a2837-dc7c-41b6-8a28-4ef810bf84a1" providerId="ADAL" clId="{87AB3E68-175A-4043-BC37-CD56AAE5995D}" dt="2021-05-22T15:45:22.087" v="1226" actId="26606"/>
          <ac:spMkLst>
            <pc:docMk/>
            <pc:sldMk cId="2385226292" sldId="260"/>
            <ac:spMk id="6" creationId="{EFA2AC96-1E47-421C-A03F-F98E354EB4E6}"/>
          </ac:spMkLst>
        </pc:spChg>
        <pc:spChg chg="add del">
          <ac:chgData name="Dylan Blereau" userId="df5a2837-dc7c-41b6-8a28-4ef810bf84a1" providerId="ADAL" clId="{87AB3E68-175A-4043-BC37-CD56AAE5995D}" dt="2021-05-21T15:29:58.747" v="1136" actId="26606"/>
          <ac:spMkLst>
            <pc:docMk/>
            <pc:sldMk cId="2385226292" sldId="260"/>
            <ac:spMk id="9" creationId="{CB47E54D-C502-461E-8397-6E20A71603A1}"/>
          </ac:spMkLst>
        </pc:spChg>
        <pc:spChg chg="add del">
          <ac:chgData name="Dylan Blereau" userId="df5a2837-dc7c-41b6-8a28-4ef810bf84a1" providerId="ADAL" clId="{87AB3E68-175A-4043-BC37-CD56AAE5995D}" dt="2021-05-21T15:29:58.747" v="1136" actId="26606"/>
          <ac:spMkLst>
            <pc:docMk/>
            <pc:sldMk cId="2385226292" sldId="260"/>
            <ac:spMk id="11" creationId="{5A816EEA-C74C-4297-9F06-02600C12AD4A}"/>
          </ac:spMkLst>
        </pc:spChg>
        <pc:graphicFrameChg chg="add del">
          <ac:chgData name="Dylan Blereau" userId="df5a2837-dc7c-41b6-8a28-4ef810bf84a1" providerId="ADAL" clId="{87AB3E68-175A-4043-BC37-CD56AAE5995D}" dt="2021-05-21T15:29:52.830" v="1132" actId="26606"/>
          <ac:graphicFrameMkLst>
            <pc:docMk/>
            <pc:sldMk cId="2385226292" sldId="260"/>
            <ac:graphicFrameMk id="5" creationId="{158DB5C3-5B2E-45A8-A061-5B6C9B5A6475}"/>
          </ac:graphicFrameMkLst>
        </pc:graphicFrameChg>
        <pc:graphicFrameChg chg="add del">
          <ac:chgData name="Dylan Blereau" userId="df5a2837-dc7c-41b6-8a28-4ef810bf84a1" providerId="ADAL" clId="{87AB3E68-175A-4043-BC37-CD56AAE5995D}" dt="2021-05-21T15:29:55.356" v="1134" actId="26606"/>
          <ac:graphicFrameMkLst>
            <pc:docMk/>
            <pc:sldMk cId="2385226292" sldId="260"/>
            <ac:graphicFrameMk id="7" creationId="{BB595BFA-917C-4173-A027-585E276376F7}"/>
          </ac:graphicFrameMkLst>
        </pc:graphicFrameChg>
        <pc:graphicFrameChg chg="add del">
          <ac:chgData name="Dylan Blereau" userId="df5a2837-dc7c-41b6-8a28-4ef810bf84a1" providerId="ADAL" clId="{87AB3E68-175A-4043-BC37-CD56AAE5995D}" dt="2021-05-22T15:45:22.087" v="1226" actId="26606"/>
          <ac:graphicFrameMkLst>
            <pc:docMk/>
            <pc:sldMk cId="2385226292" sldId="260"/>
            <ac:graphicFrameMk id="8" creationId="{5A3C2E74-F22C-4C2C-9D2A-F7F049D10016}"/>
          </ac:graphicFrameMkLst>
        </pc:graphicFrameChg>
        <pc:graphicFrameChg chg="add del">
          <ac:chgData name="Dylan Blereau" userId="df5a2837-dc7c-41b6-8a28-4ef810bf84a1" providerId="ADAL" clId="{87AB3E68-175A-4043-BC37-CD56AAE5995D}" dt="2021-05-21T15:29:58.747" v="1136" actId="26606"/>
          <ac:graphicFrameMkLst>
            <pc:docMk/>
            <pc:sldMk cId="2385226292" sldId="260"/>
            <ac:graphicFrameMk id="10" creationId="{8CF0572A-2348-4978-82CA-28474757E90D}"/>
          </ac:graphicFrameMkLst>
        </pc:graphicFrameChg>
        <pc:picChg chg="add mod">
          <ac:chgData name="Dylan Blereau" userId="df5a2837-dc7c-41b6-8a28-4ef810bf84a1" providerId="ADAL" clId="{87AB3E68-175A-4043-BC37-CD56AAE5995D}" dt="2021-05-23T09:09:06.829" v="1272" actId="1440"/>
          <ac:picMkLst>
            <pc:docMk/>
            <pc:sldMk cId="2385226292" sldId="260"/>
            <ac:picMk id="4" creationId="{4B0DA57B-E399-462D-B521-F22E90CB4340}"/>
          </ac:picMkLst>
        </pc:picChg>
      </pc:sldChg>
      <pc:sldChg chg="addSp modSp new mod ord setBg">
        <pc:chgData name="Dylan Blereau" userId="df5a2837-dc7c-41b6-8a28-4ef810bf84a1" providerId="ADAL" clId="{87AB3E68-175A-4043-BC37-CD56AAE5995D}" dt="2021-05-23T10:16:45.450" v="1574"/>
        <pc:sldMkLst>
          <pc:docMk/>
          <pc:sldMk cId="2812662715" sldId="261"/>
        </pc:sldMkLst>
        <pc:spChg chg="mod">
          <ac:chgData name="Dylan Blereau" userId="df5a2837-dc7c-41b6-8a28-4ef810bf84a1" providerId="ADAL" clId="{87AB3E68-175A-4043-BC37-CD56AAE5995D}" dt="2021-05-23T10:16:34.937" v="1570" actId="26606"/>
          <ac:spMkLst>
            <pc:docMk/>
            <pc:sldMk cId="2812662715" sldId="261"/>
            <ac:spMk id="2" creationId="{9B007963-0E05-457D-BE2F-9AB864A2BBC9}"/>
          </ac:spMkLst>
        </pc:spChg>
        <pc:spChg chg="mod">
          <ac:chgData name="Dylan Blereau" userId="df5a2837-dc7c-41b6-8a28-4ef810bf84a1" providerId="ADAL" clId="{87AB3E68-175A-4043-BC37-CD56AAE5995D}" dt="2021-05-23T10:16:34.937" v="1570" actId="26606"/>
          <ac:spMkLst>
            <pc:docMk/>
            <pc:sldMk cId="2812662715" sldId="261"/>
            <ac:spMk id="3" creationId="{526A7C06-CBC6-44A8-88C0-510A8B33E39D}"/>
          </ac:spMkLst>
        </pc:spChg>
        <pc:picChg chg="add mod">
          <ac:chgData name="Dylan Blereau" userId="df5a2837-dc7c-41b6-8a28-4ef810bf84a1" providerId="ADAL" clId="{87AB3E68-175A-4043-BC37-CD56AAE5995D}" dt="2021-05-23T10:16:40.095" v="1572" actId="207"/>
          <ac:picMkLst>
            <pc:docMk/>
            <pc:sldMk cId="2812662715" sldId="261"/>
            <ac:picMk id="4" creationId="{911CFBD6-57A0-4681-B98E-8001B8227A09}"/>
          </ac:picMkLst>
        </pc:picChg>
      </pc:sldChg>
      <pc:sldChg chg="modSp new mod setBg">
        <pc:chgData name="Dylan Blereau" userId="df5a2837-dc7c-41b6-8a28-4ef810bf84a1" providerId="ADAL" clId="{87AB3E68-175A-4043-BC37-CD56AAE5995D}" dt="2021-05-21T15:31:00.662" v="1168" actId="20577"/>
        <pc:sldMkLst>
          <pc:docMk/>
          <pc:sldMk cId="221697450" sldId="262"/>
        </pc:sldMkLst>
        <pc:spChg chg="mod">
          <ac:chgData name="Dylan Blereau" userId="df5a2837-dc7c-41b6-8a28-4ef810bf84a1" providerId="ADAL" clId="{87AB3E68-175A-4043-BC37-CD56AAE5995D}" dt="2021-05-21T15:12:51.830" v="707" actId="20577"/>
          <ac:spMkLst>
            <pc:docMk/>
            <pc:sldMk cId="221697450" sldId="262"/>
            <ac:spMk id="2" creationId="{8DDAAE4D-E6F5-4770-AA81-72C6D2DA9353}"/>
          </ac:spMkLst>
        </pc:spChg>
        <pc:spChg chg="mod">
          <ac:chgData name="Dylan Blereau" userId="df5a2837-dc7c-41b6-8a28-4ef810bf84a1" providerId="ADAL" clId="{87AB3E68-175A-4043-BC37-CD56AAE5995D}" dt="2021-05-21T15:31:00.662" v="1168" actId="20577"/>
          <ac:spMkLst>
            <pc:docMk/>
            <pc:sldMk cId="221697450" sldId="262"/>
            <ac:spMk id="3" creationId="{EE275A69-0411-4AB4-A29F-1575C5295D3A}"/>
          </ac:spMkLst>
        </pc:spChg>
      </pc:sldChg>
      <pc:sldChg chg="addSp delSp modSp new mod setBg">
        <pc:chgData name="Dylan Blereau" userId="df5a2837-dc7c-41b6-8a28-4ef810bf84a1" providerId="ADAL" clId="{87AB3E68-175A-4043-BC37-CD56AAE5995D}" dt="2021-05-23T09:22:46.355" v="1309"/>
        <pc:sldMkLst>
          <pc:docMk/>
          <pc:sldMk cId="4063850706" sldId="263"/>
        </pc:sldMkLst>
        <pc:spChg chg="mod">
          <ac:chgData name="Dylan Blereau" userId="df5a2837-dc7c-41b6-8a28-4ef810bf84a1" providerId="ADAL" clId="{87AB3E68-175A-4043-BC37-CD56AAE5995D}" dt="2021-05-21T15:29:09.912" v="1129" actId="26606"/>
          <ac:spMkLst>
            <pc:docMk/>
            <pc:sldMk cId="4063850706" sldId="263"/>
            <ac:spMk id="2" creationId="{76ED8844-BE47-48AB-89D0-CD08045F1B99}"/>
          </ac:spMkLst>
        </pc:spChg>
        <pc:spChg chg="del mod">
          <ac:chgData name="Dylan Blereau" userId="df5a2837-dc7c-41b6-8a28-4ef810bf84a1" providerId="ADAL" clId="{87AB3E68-175A-4043-BC37-CD56AAE5995D}" dt="2021-05-21T15:29:09.912" v="1129" actId="26606"/>
          <ac:spMkLst>
            <pc:docMk/>
            <pc:sldMk cId="4063850706" sldId="263"/>
            <ac:spMk id="3" creationId="{6B792EE6-A5BA-44F0-AF83-0F43C194C892}"/>
          </ac:spMkLst>
        </pc:spChg>
        <pc:graphicFrameChg chg="add mod">
          <ac:chgData name="Dylan Blereau" userId="df5a2837-dc7c-41b6-8a28-4ef810bf84a1" providerId="ADAL" clId="{87AB3E68-175A-4043-BC37-CD56AAE5995D}" dt="2021-05-23T09:22:46.355" v="1309"/>
          <ac:graphicFrameMkLst>
            <pc:docMk/>
            <pc:sldMk cId="4063850706" sldId="263"/>
            <ac:graphicFrameMk id="6" creationId="{51BAA2D2-4EC7-4C32-916F-373B467B17DE}"/>
          </ac:graphicFrameMkLst>
        </pc:graphicFrameChg>
        <pc:picChg chg="add del">
          <ac:chgData name="Dylan Blereau" userId="df5a2837-dc7c-41b6-8a28-4ef810bf84a1" providerId="ADAL" clId="{87AB3E68-175A-4043-BC37-CD56AAE5995D}" dt="2021-05-21T15:25:54.779" v="995"/>
          <ac:picMkLst>
            <pc:docMk/>
            <pc:sldMk cId="4063850706" sldId="263"/>
            <ac:picMk id="4" creationId="{6BD4B818-7A46-49CF-BA56-1EABE6FC17B3}"/>
          </ac:picMkLst>
        </pc:picChg>
        <pc:picChg chg="add del">
          <ac:chgData name="Dylan Blereau" userId="df5a2837-dc7c-41b6-8a28-4ef810bf84a1" providerId="ADAL" clId="{87AB3E68-175A-4043-BC37-CD56AAE5995D}" dt="2021-05-21T15:26:00.637" v="999"/>
          <ac:picMkLst>
            <pc:docMk/>
            <pc:sldMk cId="4063850706" sldId="263"/>
            <ac:picMk id="5" creationId="{0723C8F9-2A71-475C-835B-396365E05095}"/>
          </ac:picMkLst>
        </pc:picChg>
      </pc:sldChg>
      <pc:sldChg chg="addSp delSp modSp new mod setBg">
        <pc:chgData name="Dylan Blereau" userId="df5a2837-dc7c-41b6-8a28-4ef810bf84a1" providerId="ADAL" clId="{87AB3E68-175A-4043-BC37-CD56AAE5995D}" dt="2021-05-22T15:55:04.933" v="1267" actId="1076"/>
        <pc:sldMkLst>
          <pc:docMk/>
          <pc:sldMk cId="773031405" sldId="264"/>
        </pc:sldMkLst>
        <pc:spChg chg="mod">
          <ac:chgData name="Dylan Blereau" userId="df5a2837-dc7c-41b6-8a28-4ef810bf84a1" providerId="ADAL" clId="{87AB3E68-175A-4043-BC37-CD56AAE5995D}" dt="2021-05-22T15:55:04.933" v="1267" actId="1076"/>
          <ac:spMkLst>
            <pc:docMk/>
            <pc:sldMk cId="773031405" sldId="264"/>
            <ac:spMk id="2" creationId="{B8478532-CBF4-49E2-9330-E5DDFF1A0F99}"/>
          </ac:spMkLst>
        </pc:spChg>
        <pc:spChg chg="del">
          <ac:chgData name="Dylan Blereau" userId="df5a2837-dc7c-41b6-8a28-4ef810bf84a1" providerId="ADAL" clId="{87AB3E68-175A-4043-BC37-CD56AAE5995D}" dt="2021-05-22T15:54:08.101" v="1249" actId="26606"/>
          <ac:spMkLst>
            <pc:docMk/>
            <pc:sldMk cId="773031405" sldId="264"/>
            <ac:spMk id="3" creationId="{28534BD4-AC33-486D-A86A-65BF69106DBD}"/>
          </ac:spMkLst>
        </pc:spChg>
        <pc:picChg chg="add del mod">
          <ac:chgData name="Dylan Blereau" userId="df5a2837-dc7c-41b6-8a28-4ef810bf84a1" providerId="ADAL" clId="{87AB3E68-175A-4043-BC37-CD56AAE5995D}" dt="2021-05-22T15:54:20.007" v="1252" actId="478"/>
          <ac:picMkLst>
            <pc:docMk/>
            <pc:sldMk cId="773031405" sldId="264"/>
            <ac:picMk id="5" creationId="{BDA2F221-425F-48F0-BBA3-F781D7CE9707}"/>
          </ac:picMkLst>
        </pc:picChg>
        <pc:picChg chg="add mod">
          <ac:chgData name="Dylan Blereau" userId="df5a2837-dc7c-41b6-8a28-4ef810bf84a1" providerId="ADAL" clId="{87AB3E68-175A-4043-BC37-CD56AAE5995D}" dt="2021-05-22T15:54:58.176" v="1266" actId="1076"/>
          <ac:picMkLst>
            <pc:docMk/>
            <pc:sldMk cId="773031405" sldId="264"/>
            <ac:picMk id="7" creationId="{1C3DCB08-6068-4C9A-849B-A412447C506E}"/>
          </ac:picMkLst>
        </pc:picChg>
      </pc:sldChg>
      <pc:sldChg chg="addSp delSp modSp new mod setBg">
        <pc:chgData name="Dylan Blereau" userId="df5a2837-dc7c-41b6-8a28-4ef810bf84a1" providerId="ADAL" clId="{87AB3E68-175A-4043-BC37-CD56AAE5995D}" dt="2021-05-22T15:48:03.719" v="1233" actId="207"/>
        <pc:sldMkLst>
          <pc:docMk/>
          <pc:sldMk cId="2111292498" sldId="265"/>
        </pc:sldMkLst>
        <pc:spChg chg="mod">
          <ac:chgData name="Dylan Blereau" userId="df5a2837-dc7c-41b6-8a28-4ef810bf84a1" providerId="ADAL" clId="{87AB3E68-175A-4043-BC37-CD56AAE5995D}" dt="2021-05-22T15:47:43.500" v="1229" actId="26606"/>
          <ac:spMkLst>
            <pc:docMk/>
            <pc:sldMk cId="2111292498" sldId="265"/>
            <ac:spMk id="2" creationId="{0F9D01D8-C62E-4DBB-82A3-334788063D5A}"/>
          </ac:spMkLst>
        </pc:spChg>
        <pc:spChg chg="add del">
          <ac:chgData name="Dylan Blereau" userId="df5a2837-dc7c-41b6-8a28-4ef810bf84a1" providerId="ADAL" clId="{87AB3E68-175A-4043-BC37-CD56AAE5995D}" dt="2021-05-22T15:47:43.500" v="1229" actId="26606"/>
          <ac:spMkLst>
            <pc:docMk/>
            <pc:sldMk cId="2111292498" sldId="265"/>
            <ac:spMk id="3" creationId="{79EF24F8-861A-4BBD-9BE2-D34E1E8316AC}"/>
          </ac:spMkLst>
        </pc:spChg>
        <pc:spChg chg="add del">
          <ac:chgData name="Dylan Blereau" userId="df5a2837-dc7c-41b6-8a28-4ef810bf84a1" providerId="ADAL" clId="{87AB3E68-175A-4043-BC37-CD56AAE5995D}" dt="2021-05-22T15:47:43.424" v="1228" actId="26606"/>
          <ac:spMkLst>
            <pc:docMk/>
            <pc:sldMk cId="2111292498" sldId="265"/>
            <ac:spMk id="9" creationId="{FC23C8D4-BD3D-4473-B3D0-89011586BE82}"/>
          </ac:spMkLst>
        </pc:spChg>
        <pc:spChg chg="add">
          <ac:chgData name="Dylan Blereau" userId="df5a2837-dc7c-41b6-8a28-4ef810bf84a1" providerId="ADAL" clId="{87AB3E68-175A-4043-BC37-CD56AAE5995D}" dt="2021-05-22T15:47:43.500" v="1229" actId="26606"/>
          <ac:spMkLst>
            <pc:docMk/>
            <pc:sldMk cId="2111292498" sldId="265"/>
            <ac:spMk id="11" creationId="{3E2321B3-5D47-422E-8DD6-192DA485FF63}"/>
          </ac:spMkLst>
        </pc:spChg>
        <pc:spChg chg="add">
          <ac:chgData name="Dylan Blereau" userId="df5a2837-dc7c-41b6-8a28-4ef810bf84a1" providerId="ADAL" clId="{87AB3E68-175A-4043-BC37-CD56AAE5995D}" dt="2021-05-22T15:47:43.500" v="1229" actId="26606"/>
          <ac:spMkLst>
            <pc:docMk/>
            <pc:sldMk cId="2111292498" sldId="265"/>
            <ac:spMk id="13" creationId="{BD1CAB03-F6A4-4736-85F6-261056424D9D}"/>
          </ac:spMkLst>
        </pc:spChg>
        <pc:picChg chg="add del">
          <ac:chgData name="Dylan Blereau" userId="df5a2837-dc7c-41b6-8a28-4ef810bf84a1" providerId="ADAL" clId="{87AB3E68-175A-4043-BC37-CD56AAE5995D}" dt="2021-05-22T15:47:43.424" v="1228" actId="26606"/>
          <ac:picMkLst>
            <pc:docMk/>
            <pc:sldMk cId="2111292498" sldId="265"/>
            <ac:picMk id="5" creationId="{7D98B445-916E-44C0-AB2A-F24BF7BB5E6F}"/>
          </ac:picMkLst>
        </pc:picChg>
        <pc:picChg chg="add mod">
          <ac:chgData name="Dylan Blereau" userId="df5a2837-dc7c-41b6-8a28-4ef810bf84a1" providerId="ADAL" clId="{87AB3E68-175A-4043-BC37-CD56AAE5995D}" dt="2021-05-22T15:48:03.719" v="1233" actId="207"/>
          <ac:picMkLst>
            <pc:docMk/>
            <pc:sldMk cId="2111292498" sldId="265"/>
            <ac:picMk id="12" creationId="{A722EC89-E25D-42D0-BB89-691C55C934E4}"/>
          </ac:picMkLst>
        </pc:picChg>
      </pc:sldChg>
      <pc:sldChg chg="addSp delSp modSp new mod setBg modAnim">
        <pc:chgData name="Dylan Blereau" userId="df5a2837-dc7c-41b6-8a28-4ef810bf84a1" providerId="ADAL" clId="{87AB3E68-175A-4043-BC37-CD56AAE5995D}" dt="2021-05-23T09:33:08.624" v="1351"/>
        <pc:sldMkLst>
          <pc:docMk/>
          <pc:sldMk cId="3650613910" sldId="266"/>
        </pc:sldMkLst>
        <pc:spChg chg="mod">
          <ac:chgData name="Dylan Blereau" userId="df5a2837-dc7c-41b6-8a28-4ef810bf84a1" providerId="ADAL" clId="{87AB3E68-175A-4043-BC37-CD56AAE5995D}" dt="2021-05-23T09:24:15.967" v="1342" actId="1076"/>
          <ac:spMkLst>
            <pc:docMk/>
            <pc:sldMk cId="3650613910" sldId="266"/>
            <ac:spMk id="2" creationId="{49F8B395-8F27-4243-A2F9-BDD810A2606D}"/>
          </ac:spMkLst>
        </pc:spChg>
        <pc:spChg chg="del">
          <ac:chgData name="Dylan Blereau" userId="df5a2837-dc7c-41b6-8a28-4ef810bf84a1" providerId="ADAL" clId="{87AB3E68-175A-4043-BC37-CD56AAE5995D}" dt="2021-05-23T09:24:02.424" v="1313" actId="478"/>
          <ac:spMkLst>
            <pc:docMk/>
            <pc:sldMk cId="3650613910" sldId="266"/>
            <ac:spMk id="3" creationId="{714650D0-6C94-462A-B868-A3E3CD094C14}"/>
          </ac:spMkLst>
        </pc:spChg>
        <pc:picChg chg="add mod">
          <ac:chgData name="Dylan Blereau" userId="df5a2837-dc7c-41b6-8a28-4ef810bf84a1" providerId="ADAL" clId="{87AB3E68-175A-4043-BC37-CD56AAE5995D}" dt="2021-05-23T09:31:32.459" v="1350" actId="1076"/>
          <ac:picMkLst>
            <pc:docMk/>
            <pc:sldMk cId="3650613910" sldId="266"/>
            <ac:picMk id="4" creationId="{E948670F-5958-454B-A9A3-CE2649D58A4B}"/>
          </ac:picMkLst>
        </pc:picChg>
      </pc:sldChg>
      <pc:sldChg chg="addSp delSp modSp new mod setBg">
        <pc:chgData name="Dylan Blereau" userId="df5a2837-dc7c-41b6-8a28-4ef810bf84a1" providerId="ADAL" clId="{87AB3E68-175A-4043-BC37-CD56AAE5995D}" dt="2021-05-23T15:00:56.859" v="1587" actId="478"/>
        <pc:sldMkLst>
          <pc:docMk/>
          <pc:sldMk cId="3081196133" sldId="267"/>
        </pc:sldMkLst>
        <pc:spChg chg="del">
          <ac:chgData name="Dylan Blereau" userId="df5a2837-dc7c-41b6-8a28-4ef810bf84a1" providerId="ADAL" clId="{87AB3E68-175A-4043-BC37-CD56AAE5995D}" dt="2021-05-23T09:43:10.864" v="1354" actId="478"/>
          <ac:spMkLst>
            <pc:docMk/>
            <pc:sldMk cId="3081196133" sldId="267"/>
            <ac:spMk id="2" creationId="{2D126980-B59E-4062-BA67-611E5A97C3AB}"/>
          </ac:spMkLst>
        </pc:spChg>
        <pc:spChg chg="del mod">
          <ac:chgData name="Dylan Blereau" userId="df5a2837-dc7c-41b6-8a28-4ef810bf84a1" providerId="ADAL" clId="{87AB3E68-175A-4043-BC37-CD56AAE5995D}" dt="2021-05-23T09:45:43.077" v="1361"/>
          <ac:spMkLst>
            <pc:docMk/>
            <pc:sldMk cId="3081196133" sldId="267"/>
            <ac:spMk id="3" creationId="{04558329-7D91-4715-B686-048D1A696451}"/>
          </ac:spMkLst>
        </pc:spChg>
        <pc:spChg chg="add mod">
          <ac:chgData name="Dylan Blereau" userId="df5a2837-dc7c-41b6-8a28-4ef810bf84a1" providerId="ADAL" clId="{87AB3E68-175A-4043-BC37-CD56AAE5995D}" dt="2021-05-23T10:14:50.545" v="1565" actId="1076"/>
          <ac:spMkLst>
            <pc:docMk/>
            <pc:sldMk cId="3081196133" sldId="267"/>
            <ac:spMk id="12" creationId="{CFEBAFE0-1432-45AA-A192-EE2E89489779}"/>
          </ac:spMkLst>
        </pc:spChg>
        <pc:spChg chg="add mod">
          <ac:chgData name="Dylan Blereau" userId="df5a2837-dc7c-41b6-8a28-4ef810bf84a1" providerId="ADAL" clId="{87AB3E68-175A-4043-BC37-CD56AAE5995D}" dt="2021-05-23T11:01:23.057" v="1579" actId="1076"/>
          <ac:spMkLst>
            <pc:docMk/>
            <pc:sldMk cId="3081196133" sldId="267"/>
            <ac:spMk id="13" creationId="{5CD217F4-6723-41CC-85C9-10396D83EA1F}"/>
          </ac:spMkLst>
        </pc:spChg>
        <pc:graphicFrameChg chg="add del mod">
          <ac:chgData name="Dylan Blereau" userId="df5a2837-dc7c-41b6-8a28-4ef810bf84a1" providerId="ADAL" clId="{87AB3E68-175A-4043-BC37-CD56AAE5995D}" dt="2021-05-23T09:45:35.713" v="1360" actId="478"/>
          <ac:graphicFrameMkLst>
            <pc:docMk/>
            <pc:sldMk cId="3081196133" sldId="267"/>
            <ac:graphicFrameMk id="5" creationId="{36B60409-0F4B-43B6-9858-C32274B1EB6D}"/>
          </ac:graphicFrameMkLst>
        </pc:graphicFrameChg>
        <pc:picChg chg="add del mod">
          <ac:chgData name="Dylan Blereau" userId="df5a2837-dc7c-41b6-8a28-4ef810bf84a1" providerId="ADAL" clId="{87AB3E68-175A-4043-BC37-CD56AAE5995D}" dt="2021-05-23T15:00:10.502" v="1585" actId="478"/>
          <ac:picMkLst>
            <pc:docMk/>
            <pc:sldMk cId="3081196133" sldId="267"/>
            <ac:picMk id="3" creationId="{CCE631F0-0A0E-4707-A80B-56E64F3FC6C8}"/>
          </ac:picMkLst>
        </pc:picChg>
        <pc:picChg chg="add mod">
          <ac:chgData name="Dylan Blereau" userId="df5a2837-dc7c-41b6-8a28-4ef810bf84a1" providerId="ADAL" clId="{87AB3E68-175A-4043-BC37-CD56AAE5995D}" dt="2021-05-23T09:43:19.988" v="1357" actId="1076"/>
          <ac:picMkLst>
            <pc:docMk/>
            <pc:sldMk cId="3081196133" sldId="267"/>
            <ac:picMk id="4" creationId="{84F0FCB6-F27C-4450-9E88-649A2F29683E}"/>
          </ac:picMkLst>
        </pc:picChg>
        <pc:picChg chg="add del mod">
          <ac:chgData name="Dylan Blereau" userId="df5a2837-dc7c-41b6-8a28-4ef810bf84a1" providerId="ADAL" clId="{87AB3E68-175A-4043-BC37-CD56AAE5995D}" dt="2021-05-23T15:00:56.859" v="1587" actId="478"/>
          <ac:picMkLst>
            <pc:docMk/>
            <pc:sldMk cId="3081196133" sldId="267"/>
            <ac:picMk id="6" creationId="{081EEBC4-37EE-4B84-99DB-AC6363EF60C9}"/>
          </ac:picMkLst>
        </pc:picChg>
        <pc:picChg chg="add mod">
          <ac:chgData name="Dylan Blereau" userId="df5a2837-dc7c-41b6-8a28-4ef810bf84a1" providerId="ADAL" clId="{87AB3E68-175A-4043-BC37-CD56AAE5995D}" dt="2021-05-23T10:14:28.038" v="1561" actId="1076"/>
          <ac:picMkLst>
            <pc:docMk/>
            <pc:sldMk cId="3081196133" sldId="267"/>
            <ac:picMk id="7" creationId="{B57D6324-63D1-4A90-96FA-9551B8C77671}"/>
          </ac:picMkLst>
        </pc:picChg>
        <pc:picChg chg="add mod">
          <ac:chgData name="Dylan Blereau" userId="df5a2837-dc7c-41b6-8a28-4ef810bf84a1" providerId="ADAL" clId="{87AB3E68-175A-4043-BC37-CD56AAE5995D}" dt="2021-05-23T10:14:26.230" v="1560" actId="1076"/>
          <ac:picMkLst>
            <pc:docMk/>
            <pc:sldMk cId="3081196133" sldId="267"/>
            <ac:picMk id="9" creationId="{7039FFAE-8682-416C-8677-2656A7A508D4}"/>
          </ac:picMkLst>
        </pc:picChg>
        <pc:picChg chg="add mod">
          <ac:chgData name="Dylan Blereau" userId="df5a2837-dc7c-41b6-8a28-4ef810bf84a1" providerId="ADAL" clId="{87AB3E68-175A-4043-BC37-CD56AAE5995D}" dt="2021-05-23T10:14:32.248" v="1562" actId="1076"/>
          <ac:picMkLst>
            <pc:docMk/>
            <pc:sldMk cId="3081196133" sldId="267"/>
            <ac:picMk id="11" creationId="{C6366FC2-C1D3-4941-BF8E-565F8BC850C7}"/>
          </ac:picMkLst>
        </pc:picChg>
      </pc:sldChg>
    </pc:docChg>
  </pc:docChgLst>
  <pc:docChgLst>
    <pc:chgData name="Dylan Blereau" userId="S::32772278@student.murdoch.edu.au::df5a2837-dc7c-41b6-8a28-4ef810bf84a1" providerId="AD" clId="Web-{6E0F2D0F-49DF-CF1A-3ACD-8D9727A4EC17}"/>
    <pc:docChg chg="sldOrd">
      <pc:chgData name="Dylan Blereau" userId="S::32772278@student.murdoch.edu.au::df5a2837-dc7c-41b6-8a28-4ef810bf84a1" providerId="AD" clId="Web-{6E0F2D0F-49DF-CF1A-3ACD-8D9727A4EC17}" dt="2021-05-24T02:09:44.135" v="1"/>
      <pc:docMkLst>
        <pc:docMk/>
      </pc:docMkLst>
      <pc:sldChg chg="ord">
        <pc:chgData name="Dylan Blereau" userId="S::32772278@student.murdoch.edu.au::df5a2837-dc7c-41b6-8a28-4ef810bf84a1" providerId="AD" clId="Web-{6E0F2D0F-49DF-CF1A-3ACD-8D9727A4EC17}" dt="2021-05-24T02:09:44.135" v="1"/>
        <pc:sldMkLst>
          <pc:docMk/>
          <pc:sldMk cId="2165015949" sldId="25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B15E1-29D6-41F2-833E-111F665EB8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0272FE-BE44-4375-8435-AFD293594822}">
      <dgm:prSet/>
      <dgm:spPr/>
      <dgm:t>
        <a:bodyPr/>
        <a:lstStyle/>
        <a:p>
          <a:pPr>
            <a:defRPr cap="all"/>
          </a:pPr>
          <a:r>
            <a:rPr lang="en-US"/>
            <a:t>“It's never as good as it seems and it's never as bad as it seems.”</a:t>
          </a:r>
        </a:p>
      </dgm:t>
    </dgm:pt>
    <dgm:pt modelId="{53DFA080-289C-4800-9E3E-9A226CB36E40}" type="parTrans" cxnId="{FC875215-4F1D-42A7-A0D7-4F26B8E6EBA0}">
      <dgm:prSet/>
      <dgm:spPr/>
      <dgm:t>
        <a:bodyPr/>
        <a:lstStyle/>
        <a:p>
          <a:endParaRPr lang="en-US"/>
        </a:p>
      </dgm:t>
    </dgm:pt>
    <dgm:pt modelId="{F38F2011-E985-4CED-8E9D-835EBCED6AC3}" type="sibTrans" cxnId="{FC875215-4F1D-42A7-A0D7-4F26B8E6EBA0}">
      <dgm:prSet/>
      <dgm:spPr/>
      <dgm:t>
        <a:bodyPr/>
        <a:lstStyle/>
        <a:p>
          <a:endParaRPr lang="en-US"/>
        </a:p>
      </dgm:t>
    </dgm:pt>
    <dgm:pt modelId="{637AFA17-59C4-4834-ACC9-2CFBD8544DC1}">
      <dgm:prSet/>
      <dgm:spPr/>
      <dgm:t>
        <a:bodyPr/>
        <a:lstStyle/>
        <a:p>
          <a:pPr>
            <a:defRPr cap="all"/>
          </a:pPr>
          <a:r>
            <a:rPr lang="en-US"/>
            <a:t>We learnt that we work well as a team</a:t>
          </a:r>
        </a:p>
      </dgm:t>
    </dgm:pt>
    <dgm:pt modelId="{CE061B68-3C45-43D1-A124-DB3B91E6E623}" type="parTrans" cxnId="{1B50016F-D414-4C17-931C-9AD840534776}">
      <dgm:prSet/>
      <dgm:spPr/>
      <dgm:t>
        <a:bodyPr/>
        <a:lstStyle/>
        <a:p>
          <a:endParaRPr lang="en-US"/>
        </a:p>
      </dgm:t>
    </dgm:pt>
    <dgm:pt modelId="{1DC2C722-DA5B-4F34-9FB9-032E88AB35FC}" type="sibTrans" cxnId="{1B50016F-D414-4C17-931C-9AD840534776}">
      <dgm:prSet/>
      <dgm:spPr/>
      <dgm:t>
        <a:bodyPr/>
        <a:lstStyle/>
        <a:p>
          <a:endParaRPr lang="en-US"/>
        </a:p>
      </dgm:t>
    </dgm:pt>
    <dgm:pt modelId="{C27B681E-C8B7-4BD3-B942-CA007FDCEE27}">
      <dgm:prSet/>
      <dgm:spPr/>
      <dgm:t>
        <a:bodyPr/>
        <a:lstStyle/>
        <a:p>
          <a:pPr>
            <a:defRPr cap="all"/>
          </a:pPr>
          <a:r>
            <a:rPr lang="en-US"/>
            <a:t>Designing a Game Engine isn’t easy, but its rewarding</a:t>
          </a:r>
        </a:p>
      </dgm:t>
    </dgm:pt>
    <dgm:pt modelId="{DDE7C6AF-1B00-495A-84AE-64BD4642A7A2}" type="parTrans" cxnId="{90D3F2FF-9AC3-459A-906D-374BDFCF2812}">
      <dgm:prSet/>
      <dgm:spPr/>
      <dgm:t>
        <a:bodyPr/>
        <a:lstStyle/>
        <a:p>
          <a:endParaRPr lang="en-US"/>
        </a:p>
      </dgm:t>
    </dgm:pt>
    <dgm:pt modelId="{6A1AFBCD-EF38-4ABA-B8E8-3E3BB7827BFD}" type="sibTrans" cxnId="{90D3F2FF-9AC3-459A-906D-374BDFCF2812}">
      <dgm:prSet/>
      <dgm:spPr/>
      <dgm:t>
        <a:bodyPr/>
        <a:lstStyle/>
        <a:p>
          <a:endParaRPr lang="en-US"/>
        </a:p>
      </dgm:t>
    </dgm:pt>
    <dgm:pt modelId="{E7B01A36-B1DF-43D8-8B7D-EE4097C5D06C}" type="pres">
      <dgm:prSet presAssocID="{FCAB15E1-29D6-41F2-833E-111F665EB82C}" presName="root" presStyleCnt="0">
        <dgm:presLayoutVars>
          <dgm:dir/>
          <dgm:resizeHandles val="exact"/>
        </dgm:presLayoutVars>
      </dgm:prSet>
      <dgm:spPr/>
    </dgm:pt>
    <dgm:pt modelId="{D5B0D292-3F80-449D-A03B-BFB50FC20A58}" type="pres">
      <dgm:prSet presAssocID="{730272FE-BE44-4375-8435-AFD293594822}" presName="compNode" presStyleCnt="0"/>
      <dgm:spPr/>
    </dgm:pt>
    <dgm:pt modelId="{E882C581-5F6B-41C5-972D-30B4A94CEB12}" type="pres">
      <dgm:prSet presAssocID="{730272FE-BE44-4375-8435-AFD293594822}" presName="iconBgRect" presStyleLbl="bgShp" presStyleIdx="0" presStyleCnt="3"/>
      <dgm:spPr>
        <a:prstGeom prst="round2DiagRect">
          <a:avLst>
            <a:gd name="adj1" fmla="val 29727"/>
            <a:gd name="adj2" fmla="val 0"/>
          </a:avLst>
        </a:prstGeom>
      </dgm:spPr>
    </dgm:pt>
    <dgm:pt modelId="{0EFA0135-BF95-45C3-8CE5-DAFF3DCE31F5}" type="pres">
      <dgm:prSet presAssocID="{730272FE-BE44-4375-8435-AFD2935948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s clef"/>
        </a:ext>
      </dgm:extLst>
    </dgm:pt>
    <dgm:pt modelId="{B46F7661-F1D6-4A41-B260-5BE1C30D70C8}" type="pres">
      <dgm:prSet presAssocID="{730272FE-BE44-4375-8435-AFD293594822}" presName="spaceRect" presStyleCnt="0"/>
      <dgm:spPr/>
    </dgm:pt>
    <dgm:pt modelId="{B581BEA6-AE8A-4B9E-88A5-BAD43E8AA9A5}" type="pres">
      <dgm:prSet presAssocID="{730272FE-BE44-4375-8435-AFD293594822}" presName="textRect" presStyleLbl="revTx" presStyleIdx="0" presStyleCnt="3">
        <dgm:presLayoutVars>
          <dgm:chMax val="1"/>
          <dgm:chPref val="1"/>
        </dgm:presLayoutVars>
      </dgm:prSet>
      <dgm:spPr/>
    </dgm:pt>
    <dgm:pt modelId="{2F54CE51-7B8A-4E20-AB18-547F431BA282}" type="pres">
      <dgm:prSet presAssocID="{F38F2011-E985-4CED-8E9D-835EBCED6AC3}" presName="sibTrans" presStyleCnt="0"/>
      <dgm:spPr/>
    </dgm:pt>
    <dgm:pt modelId="{CB071172-C716-4D1A-A8B4-EA3E62F1FE94}" type="pres">
      <dgm:prSet presAssocID="{637AFA17-59C4-4834-ACC9-2CFBD8544DC1}" presName="compNode" presStyleCnt="0"/>
      <dgm:spPr/>
    </dgm:pt>
    <dgm:pt modelId="{3CCA822D-EF52-4100-B889-29FD4CC5A5A6}" type="pres">
      <dgm:prSet presAssocID="{637AFA17-59C4-4834-ACC9-2CFBD8544DC1}" presName="iconBgRect" presStyleLbl="bgShp" presStyleIdx="1" presStyleCnt="3"/>
      <dgm:spPr>
        <a:prstGeom prst="round2DiagRect">
          <a:avLst>
            <a:gd name="adj1" fmla="val 29727"/>
            <a:gd name="adj2" fmla="val 0"/>
          </a:avLst>
        </a:prstGeom>
      </dgm:spPr>
    </dgm:pt>
    <dgm:pt modelId="{7458E703-B943-4A62-8F2A-C14904C82FAE}" type="pres">
      <dgm:prSet presAssocID="{637AFA17-59C4-4834-ACC9-2CFBD8544D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8BC83EE2-C830-4409-A8E0-557306E68052}" type="pres">
      <dgm:prSet presAssocID="{637AFA17-59C4-4834-ACC9-2CFBD8544DC1}" presName="spaceRect" presStyleCnt="0"/>
      <dgm:spPr/>
    </dgm:pt>
    <dgm:pt modelId="{EF8F0E93-F3AC-46CE-8302-E125B2888839}" type="pres">
      <dgm:prSet presAssocID="{637AFA17-59C4-4834-ACC9-2CFBD8544DC1}" presName="textRect" presStyleLbl="revTx" presStyleIdx="1" presStyleCnt="3">
        <dgm:presLayoutVars>
          <dgm:chMax val="1"/>
          <dgm:chPref val="1"/>
        </dgm:presLayoutVars>
      </dgm:prSet>
      <dgm:spPr/>
    </dgm:pt>
    <dgm:pt modelId="{BC52F343-E557-4A49-8AA9-6AF14CABA6F4}" type="pres">
      <dgm:prSet presAssocID="{1DC2C722-DA5B-4F34-9FB9-032E88AB35FC}" presName="sibTrans" presStyleCnt="0"/>
      <dgm:spPr/>
    </dgm:pt>
    <dgm:pt modelId="{11C3F049-17DF-40E3-BED8-1554B42D70CB}" type="pres">
      <dgm:prSet presAssocID="{C27B681E-C8B7-4BD3-B942-CA007FDCEE27}" presName="compNode" presStyleCnt="0"/>
      <dgm:spPr/>
    </dgm:pt>
    <dgm:pt modelId="{C41A36B4-EFE8-4931-9233-42C286E22830}" type="pres">
      <dgm:prSet presAssocID="{C27B681E-C8B7-4BD3-B942-CA007FDCEE27}" presName="iconBgRect" presStyleLbl="bgShp" presStyleIdx="2" presStyleCnt="3"/>
      <dgm:spPr>
        <a:prstGeom prst="round2DiagRect">
          <a:avLst>
            <a:gd name="adj1" fmla="val 29727"/>
            <a:gd name="adj2" fmla="val 0"/>
          </a:avLst>
        </a:prstGeom>
      </dgm:spPr>
    </dgm:pt>
    <dgm:pt modelId="{C14B6FBE-9231-42A8-AF7B-6ED2EA702DB6}" type="pres">
      <dgm:prSet presAssocID="{C27B681E-C8B7-4BD3-B942-CA007FDCEE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9FEE3D83-DA18-44D2-810D-A517A91DD7C0}" type="pres">
      <dgm:prSet presAssocID="{C27B681E-C8B7-4BD3-B942-CA007FDCEE27}" presName="spaceRect" presStyleCnt="0"/>
      <dgm:spPr/>
    </dgm:pt>
    <dgm:pt modelId="{AFC6D17B-5E35-4432-AA7B-88847DFF45F1}" type="pres">
      <dgm:prSet presAssocID="{C27B681E-C8B7-4BD3-B942-CA007FDCEE27}" presName="textRect" presStyleLbl="revTx" presStyleIdx="2" presStyleCnt="3">
        <dgm:presLayoutVars>
          <dgm:chMax val="1"/>
          <dgm:chPref val="1"/>
        </dgm:presLayoutVars>
      </dgm:prSet>
      <dgm:spPr/>
    </dgm:pt>
  </dgm:ptLst>
  <dgm:cxnLst>
    <dgm:cxn modelId="{FC875215-4F1D-42A7-A0D7-4F26B8E6EBA0}" srcId="{FCAB15E1-29D6-41F2-833E-111F665EB82C}" destId="{730272FE-BE44-4375-8435-AFD293594822}" srcOrd="0" destOrd="0" parTransId="{53DFA080-289C-4800-9E3E-9A226CB36E40}" sibTransId="{F38F2011-E985-4CED-8E9D-835EBCED6AC3}"/>
    <dgm:cxn modelId="{5734812A-AC95-45E5-85B7-DCA14E7E4625}" type="presOf" srcId="{637AFA17-59C4-4834-ACC9-2CFBD8544DC1}" destId="{EF8F0E93-F3AC-46CE-8302-E125B2888839}" srcOrd="0" destOrd="0" presId="urn:microsoft.com/office/officeart/2018/5/layout/IconLeafLabelList"/>
    <dgm:cxn modelId="{9DE0B33C-611C-499A-8A4D-C8ABF038B449}" type="presOf" srcId="{FCAB15E1-29D6-41F2-833E-111F665EB82C}" destId="{E7B01A36-B1DF-43D8-8B7D-EE4097C5D06C}" srcOrd="0" destOrd="0" presId="urn:microsoft.com/office/officeart/2018/5/layout/IconLeafLabelList"/>
    <dgm:cxn modelId="{1B50016F-D414-4C17-931C-9AD840534776}" srcId="{FCAB15E1-29D6-41F2-833E-111F665EB82C}" destId="{637AFA17-59C4-4834-ACC9-2CFBD8544DC1}" srcOrd="1" destOrd="0" parTransId="{CE061B68-3C45-43D1-A124-DB3B91E6E623}" sibTransId="{1DC2C722-DA5B-4F34-9FB9-032E88AB35FC}"/>
    <dgm:cxn modelId="{E413A2F3-F924-4F44-9878-6C41BC877431}" type="presOf" srcId="{730272FE-BE44-4375-8435-AFD293594822}" destId="{B581BEA6-AE8A-4B9E-88A5-BAD43E8AA9A5}" srcOrd="0" destOrd="0" presId="urn:microsoft.com/office/officeart/2018/5/layout/IconLeafLabelList"/>
    <dgm:cxn modelId="{8E8DBFFC-1D9D-4E8C-9324-76568EF30B5D}" type="presOf" srcId="{C27B681E-C8B7-4BD3-B942-CA007FDCEE27}" destId="{AFC6D17B-5E35-4432-AA7B-88847DFF45F1}" srcOrd="0" destOrd="0" presId="urn:microsoft.com/office/officeart/2018/5/layout/IconLeafLabelList"/>
    <dgm:cxn modelId="{90D3F2FF-9AC3-459A-906D-374BDFCF2812}" srcId="{FCAB15E1-29D6-41F2-833E-111F665EB82C}" destId="{C27B681E-C8B7-4BD3-B942-CA007FDCEE27}" srcOrd="2" destOrd="0" parTransId="{DDE7C6AF-1B00-495A-84AE-64BD4642A7A2}" sibTransId="{6A1AFBCD-EF38-4ABA-B8E8-3E3BB7827BFD}"/>
    <dgm:cxn modelId="{27D42E5A-D731-4522-97E8-DE545785AA91}" type="presParOf" srcId="{E7B01A36-B1DF-43D8-8B7D-EE4097C5D06C}" destId="{D5B0D292-3F80-449D-A03B-BFB50FC20A58}" srcOrd="0" destOrd="0" presId="urn:microsoft.com/office/officeart/2018/5/layout/IconLeafLabelList"/>
    <dgm:cxn modelId="{F63648A3-5792-45D0-9E01-BBBDE5073460}" type="presParOf" srcId="{D5B0D292-3F80-449D-A03B-BFB50FC20A58}" destId="{E882C581-5F6B-41C5-972D-30B4A94CEB12}" srcOrd="0" destOrd="0" presId="urn:microsoft.com/office/officeart/2018/5/layout/IconLeafLabelList"/>
    <dgm:cxn modelId="{459A7858-4A1D-415C-A3E5-CB9F9197ECD7}" type="presParOf" srcId="{D5B0D292-3F80-449D-A03B-BFB50FC20A58}" destId="{0EFA0135-BF95-45C3-8CE5-DAFF3DCE31F5}" srcOrd="1" destOrd="0" presId="urn:microsoft.com/office/officeart/2018/5/layout/IconLeafLabelList"/>
    <dgm:cxn modelId="{C0617DA0-7EE3-4B11-8F04-88830E70A2CB}" type="presParOf" srcId="{D5B0D292-3F80-449D-A03B-BFB50FC20A58}" destId="{B46F7661-F1D6-4A41-B260-5BE1C30D70C8}" srcOrd="2" destOrd="0" presId="urn:microsoft.com/office/officeart/2018/5/layout/IconLeafLabelList"/>
    <dgm:cxn modelId="{93F5110F-6FC3-4FAA-8C5A-E151A0884C89}" type="presParOf" srcId="{D5B0D292-3F80-449D-A03B-BFB50FC20A58}" destId="{B581BEA6-AE8A-4B9E-88A5-BAD43E8AA9A5}" srcOrd="3" destOrd="0" presId="urn:microsoft.com/office/officeart/2018/5/layout/IconLeafLabelList"/>
    <dgm:cxn modelId="{2E5B6A99-1DF4-4328-816B-63CA93D397D5}" type="presParOf" srcId="{E7B01A36-B1DF-43D8-8B7D-EE4097C5D06C}" destId="{2F54CE51-7B8A-4E20-AB18-547F431BA282}" srcOrd="1" destOrd="0" presId="urn:microsoft.com/office/officeart/2018/5/layout/IconLeafLabelList"/>
    <dgm:cxn modelId="{15664468-244C-4A82-B8B2-3849E6893A63}" type="presParOf" srcId="{E7B01A36-B1DF-43D8-8B7D-EE4097C5D06C}" destId="{CB071172-C716-4D1A-A8B4-EA3E62F1FE94}" srcOrd="2" destOrd="0" presId="urn:microsoft.com/office/officeart/2018/5/layout/IconLeafLabelList"/>
    <dgm:cxn modelId="{D76A03BE-E672-49E5-AD07-6834BC281B35}" type="presParOf" srcId="{CB071172-C716-4D1A-A8B4-EA3E62F1FE94}" destId="{3CCA822D-EF52-4100-B889-29FD4CC5A5A6}" srcOrd="0" destOrd="0" presId="urn:microsoft.com/office/officeart/2018/5/layout/IconLeafLabelList"/>
    <dgm:cxn modelId="{C865ECC2-BDC1-494D-8792-E0D2E8228229}" type="presParOf" srcId="{CB071172-C716-4D1A-A8B4-EA3E62F1FE94}" destId="{7458E703-B943-4A62-8F2A-C14904C82FAE}" srcOrd="1" destOrd="0" presId="urn:microsoft.com/office/officeart/2018/5/layout/IconLeafLabelList"/>
    <dgm:cxn modelId="{3152949E-5A32-4462-8837-AEC15ED33208}" type="presParOf" srcId="{CB071172-C716-4D1A-A8B4-EA3E62F1FE94}" destId="{8BC83EE2-C830-4409-A8E0-557306E68052}" srcOrd="2" destOrd="0" presId="urn:microsoft.com/office/officeart/2018/5/layout/IconLeafLabelList"/>
    <dgm:cxn modelId="{31863441-3C95-42C3-87D5-7F5846E430D6}" type="presParOf" srcId="{CB071172-C716-4D1A-A8B4-EA3E62F1FE94}" destId="{EF8F0E93-F3AC-46CE-8302-E125B2888839}" srcOrd="3" destOrd="0" presId="urn:microsoft.com/office/officeart/2018/5/layout/IconLeafLabelList"/>
    <dgm:cxn modelId="{658B4A27-9A95-4190-B593-9E3CE6F62438}" type="presParOf" srcId="{E7B01A36-B1DF-43D8-8B7D-EE4097C5D06C}" destId="{BC52F343-E557-4A49-8AA9-6AF14CABA6F4}" srcOrd="3" destOrd="0" presId="urn:microsoft.com/office/officeart/2018/5/layout/IconLeafLabelList"/>
    <dgm:cxn modelId="{7D59D7E9-3FEF-49B3-B720-9D18AAA91231}" type="presParOf" srcId="{E7B01A36-B1DF-43D8-8B7D-EE4097C5D06C}" destId="{11C3F049-17DF-40E3-BED8-1554B42D70CB}" srcOrd="4" destOrd="0" presId="urn:microsoft.com/office/officeart/2018/5/layout/IconLeafLabelList"/>
    <dgm:cxn modelId="{D8427FE8-53A9-4A26-BF23-C6041AC12533}" type="presParOf" srcId="{11C3F049-17DF-40E3-BED8-1554B42D70CB}" destId="{C41A36B4-EFE8-4931-9233-42C286E22830}" srcOrd="0" destOrd="0" presId="urn:microsoft.com/office/officeart/2018/5/layout/IconLeafLabelList"/>
    <dgm:cxn modelId="{B202BA22-F045-4C9F-A9BC-6F431AB6065D}" type="presParOf" srcId="{11C3F049-17DF-40E3-BED8-1554B42D70CB}" destId="{C14B6FBE-9231-42A8-AF7B-6ED2EA702DB6}" srcOrd="1" destOrd="0" presId="urn:microsoft.com/office/officeart/2018/5/layout/IconLeafLabelList"/>
    <dgm:cxn modelId="{26C25E59-06E3-4CD2-887F-7E36F0A3F683}" type="presParOf" srcId="{11C3F049-17DF-40E3-BED8-1554B42D70CB}" destId="{9FEE3D83-DA18-44D2-810D-A517A91DD7C0}" srcOrd="2" destOrd="0" presId="urn:microsoft.com/office/officeart/2018/5/layout/IconLeafLabelList"/>
    <dgm:cxn modelId="{ECB0CAC0-02FA-495C-BA6E-9182FA66C13E}" type="presParOf" srcId="{11C3F049-17DF-40E3-BED8-1554B42D70CB}" destId="{AFC6D17B-5E35-4432-AA7B-88847DFF45F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2C581-5F6B-41C5-972D-30B4A94CEB12}">
      <dsp:nvSpPr>
        <dsp:cNvPr id="0" name=""/>
        <dsp:cNvSpPr/>
      </dsp:nvSpPr>
      <dsp:spPr>
        <a:xfrm>
          <a:off x="681337" y="76943"/>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0135-BF95-45C3-8CE5-DAFF3DCE31F5}">
      <dsp:nvSpPr>
        <dsp:cNvPr id="0" name=""/>
        <dsp:cNvSpPr/>
      </dsp:nvSpPr>
      <dsp:spPr>
        <a:xfrm>
          <a:off x="1076212" y="471818"/>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81BEA6-AE8A-4B9E-88A5-BAD43E8AA9A5}">
      <dsp:nvSpPr>
        <dsp:cNvPr id="0" name=""/>
        <dsp:cNvSpPr/>
      </dsp:nvSpPr>
      <dsp:spPr>
        <a:xfrm>
          <a:off x="89024" y="250694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“It's never as good as it seems and it's never as bad as it seems.”</a:t>
          </a:r>
        </a:p>
      </dsp:txBody>
      <dsp:txXfrm>
        <a:off x="89024" y="2506944"/>
        <a:ext cx="3037500" cy="720000"/>
      </dsp:txXfrm>
    </dsp:sp>
    <dsp:sp modelId="{3CCA822D-EF52-4100-B889-29FD4CC5A5A6}">
      <dsp:nvSpPr>
        <dsp:cNvPr id="0" name=""/>
        <dsp:cNvSpPr/>
      </dsp:nvSpPr>
      <dsp:spPr>
        <a:xfrm>
          <a:off x="4250400" y="76943"/>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8E703-B943-4A62-8F2A-C14904C82FAE}">
      <dsp:nvSpPr>
        <dsp:cNvPr id="0" name=""/>
        <dsp:cNvSpPr/>
      </dsp:nvSpPr>
      <dsp:spPr>
        <a:xfrm>
          <a:off x="4645275" y="471818"/>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8F0E93-F3AC-46CE-8302-E125B2888839}">
      <dsp:nvSpPr>
        <dsp:cNvPr id="0" name=""/>
        <dsp:cNvSpPr/>
      </dsp:nvSpPr>
      <dsp:spPr>
        <a:xfrm>
          <a:off x="3658087" y="250694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learnt that we work well as a team</a:t>
          </a:r>
        </a:p>
      </dsp:txBody>
      <dsp:txXfrm>
        <a:off x="3658087" y="2506944"/>
        <a:ext cx="3037500" cy="720000"/>
      </dsp:txXfrm>
    </dsp:sp>
    <dsp:sp modelId="{C41A36B4-EFE8-4931-9233-42C286E22830}">
      <dsp:nvSpPr>
        <dsp:cNvPr id="0" name=""/>
        <dsp:cNvSpPr/>
      </dsp:nvSpPr>
      <dsp:spPr>
        <a:xfrm>
          <a:off x="7819462" y="76943"/>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B6FBE-9231-42A8-AF7B-6ED2EA702DB6}">
      <dsp:nvSpPr>
        <dsp:cNvPr id="0" name=""/>
        <dsp:cNvSpPr/>
      </dsp:nvSpPr>
      <dsp:spPr>
        <a:xfrm>
          <a:off x="8214337" y="471818"/>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C6D17B-5E35-4432-AA7B-88847DFF45F1}">
      <dsp:nvSpPr>
        <dsp:cNvPr id="0" name=""/>
        <dsp:cNvSpPr/>
      </dsp:nvSpPr>
      <dsp:spPr>
        <a:xfrm>
          <a:off x="7227150" y="250694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Designing a Game Engine isn’t easy, but its rewarding</a:t>
          </a:r>
        </a:p>
      </dsp:txBody>
      <dsp:txXfrm>
        <a:off x="7227150" y="2506944"/>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2DBB17-1706-4770-897E-655606BC3DC8}" type="datetimeFigureOut">
              <a:rPr lang="en-AU" smtClean="0"/>
              <a:t>23/05/2021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301153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387302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1844743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998671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195855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2DBB17-1706-4770-897E-655606BC3DC8}" type="datetimeFigureOut">
              <a:rPr lang="en-AU" smtClean="0"/>
              <a:t>23/05/2021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473011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2DBB17-1706-4770-897E-655606BC3DC8}" type="datetimeFigureOut">
              <a:rPr lang="en-AU" smtClean="0"/>
              <a:t>23/05/2021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1217564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DBB17-1706-4770-897E-655606BC3DC8}" type="datetimeFigureOut">
              <a:rPr lang="en-AU" smtClean="0"/>
              <a:t>23/05/2021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4192347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DBB17-1706-4770-897E-655606BC3DC8}" type="datetimeFigureOut">
              <a:rPr lang="en-AU" smtClean="0"/>
              <a:t>23/05/2021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2472838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DBB17-1706-4770-897E-655606BC3DC8}" type="datetimeFigureOut">
              <a:rPr lang="en-AU" smtClean="0"/>
              <a:t>23/05/2021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289078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2DBB17-1706-4770-897E-655606BC3DC8}" type="datetimeFigureOut">
              <a:rPr lang="en-AU" smtClean="0"/>
              <a:t>23/05/2021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159446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386162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2DBB17-1706-4770-897E-655606BC3DC8}" type="datetimeFigureOut">
              <a:rPr lang="en-AU" smtClean="0"/>
              <a:t>23/05/2021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189531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2DBB17-1706-4770-897E-655606BC3DC8}" type="datetimeFigureOut">
              <a:rPr lang="en-AU" smtClean="0"/>
              <a:t>23/05/2021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99989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2DBB17-1706-4770-897E-655606BC3DC8}" type="datetimeFigureOut">
              <a:rPr lang="en-AU" smtClean="0"/>
              <a:t>23/05/2021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363028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7250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2DBB17-1706-4770-897E-655606BC3DC8}" type="datetimeFigureOut">
              <a:rPr lang="en-AU" smtClean="0"/>
              <a:t>23/05/2021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BAA10-9E84-4C2A-AB1E-6682BF9490D7}" type="slidenum">
              <a:rPr lang="en-AU" smtClean="0"/>
              <a:t>‹#›</a:t>
            </a:fld>
            <a:endParaRPr lang="en-AU"/>
          </a:p>
        </p:txBody>
      </p:sp>
    </p:spTree>
    <p:extLst>
      <p:ext uri="{BB962C8B-B14F-4D97-AF65-F5344CB8AC3E}">
        <p14:creationId xmlns:p14="http://schemas.microsoft.com/office/powerpoint/2010/main" val="29230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02DBB17-1706-4770-897E-655606BC3DC8}" type="datetimeFigureOut">
              <a:rPr lang="en-AU" smtClean="0"/>
              <a:t>23/05/2021</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7EBAA10-9E84-4C2A-AB1E-6682BF9490D7}" type="slidenum">
              <a:rPr lang="en-AU" smtClean="0"/>
              <a:t>‹#›</a:t>
            </a:fld>
            <a:endParaRPr lang="en-AU"/>
          </a:p>
        </p:txBody>
      </p:sp>
    </p:spTree>
    <p:extLst>
      <p:ext uri="{BB962C8B-B14F-4D97-AF65-F5344CB8AC3E}">
        <p14:creationId xmlns:p14="http://schemas.microsoft.com/office/powerpoint/2010/main" val="275756813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package" Target="../embeddings/Microsoft_Word_Document.docx"/><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bin"/><Relationship Id="rId1" Type="http://schemas.openxmlformats.org/officeDocument/2006/relationships/video" Target="NULL"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bin"/><Relationship Id="rId1" Type="http://schemas.microsoft.com/office/2007/relationships/media" Target="../media/media2.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AD142D-153F-4641-BB92-CAEE6109C118}"/>
              </a:ext>
            </a:extLst>
          </p:cNvPr>
          <p:cNvSpPr>
            <a:spLocks noGrp="1"/>
          </p:cNvSpPr>
          <p:nvPr>
            <p:ph type="subTitle" idx="1"/>
          </p:nvPr>
        </p:nvSpPr>
        <p:spPr/>
        <p:txBody>
          <a:bodyPr/>
          <a:lstStyle/>
          <a:p>
            <a:endParaRPr lang="en-AU"/>
          </a:p>
          <a:p>
            <a:r>
              <a:rPr lang="en-AU"/>
              <a:t>A First Person Shooter Developed By</a:t>
            </a:r>
          </a:p>
        </p:txBody>
      </p:sp>
      <p:pic>
        <p:nvPicPr>
          <p:cNvPr id="5" name="Picture 4" descr="A picture containing logo&#10;&#10;Description automatically generated">
            <a:extLst>
              <a:ext uri="{FF2B5EF4-FFF2-40B4-BE49-F238E27FC236}">
                <a16:creationId xmlns:a16="http://schemas.microsoft.com/office/drawing/2014/main" id="{EB690E67-EDC6-4EC9-937B-CA3C6B02A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100" y="333375"/>
            <a:ext cx="5257800" cy="3095625"/>
          </a:xfrm>
          <a:prstGeom prst="rect">
            <a:avLst/>
          </a:prstGeom>
        </p:spPr>
      </p:pic>
      <p:pic>
        <p:nvPicPr>
          <p:cNvPr id="7" name="Picture 6">
            <a:extLst>
              <a:ext uri="{FF2B5EF4-FFF2-40B4-BE49-F238E27FC236}">
                <a16:creationId xmlns:a16="http://schemas.microsoft.com/office/drawing/2014/main" id="{356748B1-654C-4349-A382-D0B6B5DC8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936" y="5061582"/>
            <a:ext cx="3246127" cy="1463043"/>
          </a:xfrm>
          <a:prstGeom prst="rect">
            <a:avLst/>
          </a:prstGeom>
          <a:solidFill>
            <a:schemeClr val="tx1"/>
          </a:solidFill>
        </p:spPr>
      </p:pic>
    </p:spTree>
    <p:extLst>
      <p:ext uri="{BB962C8B-B14F-4D97-AF65-F5344CB8AC3E}">
        <p14:creationId xmlns:p14="http://schemas.microsoft.com/office/powerpoint/2010/main" val="1842048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8532-CBF4-49E2-9330-E5DDFF1A0F99}"/>
              </a:ext>
            </a:extLst>
          </p:cNvPr>
          <p:cNvSpPr>
            <a:spLocks noGrp="1"/>
          </p:cNvSpPr>
          <p:nvPr>
            <p:ph type="title"/>
          </p:nvPr>
        </p:nvSpPr>
        <p:spPr>
          <a:xfrm>
            <a:off x="919118" y="5474360"/>
            <a:ext cx="10353761" cy="940354"/>
          </a:xfrm>
        </p:spPr>
        <p:txBody>
          <a:bodyPr vert="horz" lIns="91440" tIns="45720" rIns="91440" bIns="45720" rtlCol="0" anchor="b">
            <a:noAutofit/>
          </a:bodyPr>
          <a:lstStyle/>
          <a:p>
            <a:br>
              <a:rPr lang="en-US" sz="4400"/>
            </a:br>
            <a:r>
              <a:rPr lang="en-US" sz="4400"/>
              <a:t>DEMO TIME</a:t>
            </a:r>
            <a:br>
              <a:rPr lang="en-US" sz="4400"/>
            </a:br>
            <a:br>
              <a:rPr lang="en-US" sz="4400"/>
            </a:br>
            <a:endParaRPr lang="en-US" sz="4400"/>
          </a:p>
        </p:txBody>
      </p:sp>
      <p:pic>
        <p:nvPicPr>
          <p:cNvPr id="7" name="Graphic 6" descr="Teacher">
            <a:extLst>
              <a:ext uri="{FF2B5EF4-FFF2-40B4-BE49-F238E27FC236}">
                <a16:creationId xmlns:a16="http://schemas.microsoft.com/office/drawing/2014/main" id="{1C3DCB08-6068-4C9A-849B-A412447C5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1732" y="913463"/>
            <a:ext cx="3928534" cy="3928534"/>
          </a:xfrm>
          <a:prstGeom prst="rect">
            <a:avLst/>
          </a:prstGeom>
        </p:spPr>
      </p:pic>
    </p:spTree>
    <p:extLst>
      <p:ext uri="{BB962C8B-B14F-4D97-AF65-F5344CB8AC3E}">
        <p14:creationId xmlns:p14="http://schemas.microsoft.com/office/powerpoint/2010/main" val="77303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AE4D-E6F5-4770-AA81-72C6D2DA9353}"/>
              </a:ext>
            </a:extLst>
          </p:cNvPr>
          <p:cNvSpPr>
            <a:spLocks noGrp="1"/>
          </p:cNvSpPr>
          <p:nvPr>
            <p:ph type="title"/>
          </p:nvPr>
        </p:nvSpPr>
        <p:spPr/>
        <p:txBody>
          <a:bodyPr/>
          <a:lstStyle/>
          <a:p>
            <a:r>
              <a:rPr lang="en-AU"/>
              <a:t>Issues Encountered</a:t>
            </a:r>
          </a:p>
        </p:txBody>
      </p:sp>
      <p:sp>
        <p:nvSpPr>
          <p:cNvPr id="3" name="Content Placeholder 2">
            <a:extLst>
              <a:ext uri="{FF2B5EF4-FFF2-40B4-BE49-F238E27FC236}">
                <a16:creationId xmlns:a16="http://schemas.microsoft.com/office/drawing/2014/main" id="{EE275A69-0411-4AB4-A29F-1575C5295D3A}"/>
              </a:ext>
            </a:extLst>
          </p:cNvPr>
          <p:cNvSpPr>
            <a:spLocks noGrp="1"/>
          </p:cNvSpPr>
          <p:nvPr>
            <p:ph idx="1"/>
          </p:nvPr>
        </p:nvSpPr>
        <p:spPr/>
        <p:txBody>
          <a:bodyPr/>
          <a:lstStyle/>
          <a:p>
            <a:r>
              <a:rPr lang="en-AU"/>
              <a:t>Lack of information and resources on MD2 models</a:t>
            </a:r>
          </a:p>
          <a:p>
            <a:r>
              <a:rPr lang="en-AU"/>
              <a:t>Overall workload</a:t>
            </a:r>
          </a:p>
          <a:p>
            <a:r>
              <a:rPr lang="en-AU"/>
              <a:t>Lack of confidence in MVC Design</a:t>
            </a:r>
          </a:p>
          <a:p>
            <a:r>
              <a:rPr lang="en-AU"/>
              <a:t>Unsure of how to best implement scripting (especially with AI)</a:t>
            </a:r>
          </a:p>
          <a:p>
            <a:r>
              <a:rPr lang="en-AU"/>
              <a:t>Plenty of bugs </a:t>
            </a:r>
          </a:p>
        </p:txBody>
      </p:sp>
    </p:spTree>
    <p:extLst>
      <p:ext uri="{BB962C8B-B14F-4D97-AF65-F5344CB8AC3E}">
        <p14:creationId xmlns:p14="http://schemas.microsoft.com/office/powerpoint/2010/main" val="2216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8844-BE47-48AB-89D0-CD08045F1B99}"/>
              </a:ext>
            </a:extLst>
          </p:cNvPr>
          <p:cNvSpPr>
            <a:spLocks noGrp="1"/>
          </p:cNvSpPr>
          <p:nvPr>
            <p:ph type="title"/>
          </p:nvPr>
        </p:nvSpPr>
        <p:spPr>
          <a:xfrm>
            <a:off x="913795" y="609600"/>
            <a:ext cx="10353761" cy="1326321"/>
          </a:xfrm>
        </p:spPr>
        <p:txBody>
          <a:bodyPr>
            <a:normAutofit/>
          </a:bodyPr>
          <a:lstStyle/>
          <a:p>
            <a:r>
              <a:rPr lang="en-AU"/>
              <a:t>Lessons Learnt</a:t>
            </a:r>
          </a:p>
        </p:txBody>
      </p:sp>
      <p:graphicFrame>
        <p:nvGraphicFramePr>
          <p:cNvPr id="6" name="Content Placeholder 2">
            <a:extLst>
              <a:ext uri="{FF2B5EF4-FFF2-40B4-BE49-F238E27FC236}">
                <a16:creationId xmlns:a16="http://schemas.microsoft.com/office/drawing/2014/main" id="{51BAA2D2-4EC7-4C32-916F-373B467B17DE}"/>
              </a:ext>
            </a:extLst>
          </p:cNvPr>
          <p:cNvGraphicFramePr>
            <a:graphicFrameLocks noGrp="1"/>
          </p:cNvGraphicFramePr>
          <p:nvPr>
            <p:ph idx="1"/>
            <p:extLst>
              <p:ext uri="{D42A27DB-BD31-4B8C-83A1-F6EECF244321}">
                <p14:modId xmlns:p14="http://schemas.microsoft.com/office/powerpoint/2010/main" val="572823169"/>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85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4" descr="Many question marks on black background">
            <a:extLst>
              <a:ext uri="{FF2B5EF4-FFF2-40B4-BE49-F238E27FC236}">
                <a16:creationId xmlns:a16="http://schemas.microsoft.com/office/drawing/2014/main" id="{A722EC89-E25D-42D0-BB89-691C55C934E4}"/>
              </a:ext>
            </a:extLst>
          </p:cNvPr>
          <p:cNvPicPr>
            <a:picLocks noChangeAspect="1"/>
          </p:cNvPicPr>
          <p:nvPr/>
        </p:nvPicPr>
        <p:blipFill rotWithShape="1">
          <a:blip r:embed="rId3"/>
          <a:srcRect t="7814"/>
          <a:stretch/>
        </p:blipFill>
        <p:spPr>
          <a:xfrm>
            <a:off x="20" y="2030"/>
            <a:ext cx="12191980" cy="6855970"/>
          </a:xfrm>
          <a:prstGeom prst="rect">
            <a:avLst/>
          </a:prstGeom>
          <a:solidFill>
            <a:schemeClr val="bg1"/>
          </a:solidFill>
        </p:spPr>
      </p:pic>
      <p:sp>
        <p:nvSpPr>
          <p:cNvPr id="13"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D01D8-C62E-4DBB-82A3-334788063D5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 Time!</a:t>
            </a:r>
          </a:p>
        </p:txBody>
      </p:sp>
    </p:spTree>
    <p:extLst>
      <p:ext uri="{BB962C8B-B14F-4D97-AF65-F5344CB8AC3E}">
        <p14:creationId xmlns:p14="http://schemas.microsoft.com/office/powerpoint/2010/main" val="211129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7963-0E05-457D-BE2F-9AB864A2BBC9}"/>
              </a:ext>
            </a:extLst>
          </p:cNvPr>
          <p:cNvSpPr>
            <a:spLocks noGrp="1"/>
          </p:cNvSpPr>
          <p:nvPr>
            <p:ph type="title"/>
          </p:nvPr>
        </p:nvSpPr>
        <p:spPr>
          <a:xfrm>
            <a:off x="913795" y="609600"/>
            <a:ext cx="10353761" cy="1326321"/>
          </a:xfrm>
        </p:spPr>
        <p:txBody>
          <a:bodyPr>
            <a:normAutofit/>
          </a:bodyPr>
          <a:lstStyle/>
          <a:p>
            <a:r>
              <a:rPr lang="en-AU"/>
              <a:t>TNAH ENGINE</a:t>
            </a:r>
          </a:p>
        </p:txBody>
      </p:sp>
      <p:sp>
        <p:nvSpPr>
          <p:cNvPr id="3" name="Content Placeholder 2">
            <a:extLst>
              <a:ext uri="{FF2B5EF4-FFF2-40B4-BE49-F238E27FC236}">
                <a16:creationId xmlns:a16="http://schemas.microsoft.com/office/drawing/2014/main" id="{526A7C06-CBC6-44A8-88C0-510A8B33E39D}"/>
              </a:ext>
            </a:extLst>
          </p:cNvPr>
          <p:cNvSpPr>
            <a:spLocks noGrp="1"/>
          </p:cNvSpPr>
          <p:nvPr>
            <p:ph idx="1"/>
          </p:nvPr>
        </p:nvSpPr>
        <p:spPr>
          <a:xfrm>
            <a:off x="913795" y="2096064"/>
            <a:ext cx="5016860" cy="3695136"/>
          </a:xfrm>
        </p:spPr>
        <p:txBody>
          <a:bodyPr>
            <a:normAutofit/>
          </a:bodyPr>
          <a:lstStyle/>
          <a:p>
            <a:r>
              <a:rPr lang="en-AU"/>
              <a:t>ZOOM was developed on the TNAH Engine</a:t>
            </a:r>
          </a:p>
          <a:p>
            <a:r>
              <a:rPr lang="en-AU"/>
              <a:t>Efficiency and Reusability were at the forefront throughout development</a:t>
            </a:r>
          </a:p>
          <a:p>
            <a:r>
              <a:rPr lang="en-AU"/>
              <a:t>Follows the requirements outlined in the Assignment 2 summary</a:t>
            </a:r>
          </a:p>
        </p:txBody>
      </p:sp>
      <p:pic>
        <p:nvPicPr>
          <p:cNvPr id="4" name="Picture 3">
            <a:extLst>
              <a:ext uri="{FF2B5EF4-FFF2-40B4-BE49-F238E27FC236}">
                <a16:creationId xmlns:a16="http://schemas.microsoft.com/office/drawing/2014/main" id="{911CFBD6-57A0-4681-B98E-8001B8227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870042"/>
            <a:ext cx="4833257" cy="2174966"/>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81266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7963-0E05-457D-BE2F-9AB864A2BBC9}"/>
              </a:ext>
            </a:extLst>
          </p:cNvPr>
          <p:cNvSpPr>
            <a:spLocks noGrp="1"/>
          </p:cNvSpPr>
          <p:nvPr>
            <p:ph type="title"/>
          </p:nvPr>
        </p:nvSpPr>
        <p:spPr>
          <a:xfrm>
            <a:off x="913795" y="609600"/>
            <a:ext cx="10353761" cy="1326321"/>
          </a:xfrm>
        </p:spPr>
        <p:txBody>
          <a:bodyPr>
            <a:normAutofit/>
          </a:bodyPr>
          <a:lstStyle/>
          <a:p>
            <a:r>
              <a:rPr lang="en-AU"/>
              <a:t>Engine Features</a:t>
            </a:r>
          </a:p>
        </p:txBody>
      </p:sp>
      <p:sp>
        <p:nvSpPr>
          <p:cNvPr id="3" name="Content Placeholder 2">
            <a:extLst>
              <a:ext uri="{FF2B5EF4-FFF2-40B4-BE49-F238E27FC236}">
                <a16:creationId xmlns:a16="http://schemas.microsoft.com/office/drawing/2014/main" id="{526A7C06-CBC6-44A8-88C0-510A8B33E39D}"/>
              </a:ext>
            </a:extLst>
          </p:cNvPr>
          <p:cNvSpPr>
            <a:spLocks noGrp="1"/>
          </p:cNvSpPr>
          <p:nvPr>
            <p:ph idx="1"/>
          </p:nvPr>
        </p:nvSpPr>
        <p:spPr>
          <a:xfrm>
            <a:off x="221068" y="1948860"/>
            <a:ext cx="5016860" cy="4673612"/>
          </a:xfrm>
        </p:spPr>
        <p:txBody>
          <a:bodyPr vert="horz" lIns="91440" tIns="45720" rIns="91440" bIns="45720" rtlCol="0" anchor="t">
            <a:normAutofit lnSpcReduction="10000"/>
          </a:bodyPr>
          <a:lstStyle/>
          <a:p>
            <a:r>
              <a:rPr lang="en-AU"/>
              <a:t>MVC Design</a:t>
            </a:r>
          </a:p>
          <a:p>
            <a:r>
              <a:rPr lang="en-AU"/>
              <a:t>GameAssetFactory with game assets player, enemy, static and token</a:t>
            </a:r>
          </a:p>
          <a:p>
            <a:r>
              <a:rPr lang="en-AU"/>
              <a:t>Lua Game Data and Game Objects</a:t>
            </a:r>
          </a:p>
          <a:p>
            <a:r>
              <a:rPr lang="en-AU"/>
              <a:t>Rendering</a:t>
            </a:r>
          </a:p>
          <a:p>
            <a:r>
              <a:rPr lang="en-AU"/>
              <a:t>Windows</a:t>
            </a:r>
          </a:p>
          <a:p>
            <a:r>
              <a:rPr lang="en-AU"/>
              <a:t>AI (with lua)</a:t>
            </a:r>
          </a:p>
          <a:p>
            <a:r>
              <a:rPr lang="en-AU">
                <a:ea typeface="+mn-lt"/>
                <a:cs typeface="+mn-lt"/>
              </a:rPr>
              <a:t>AI Messaging</a:t>
            </a:r>
            <a:endParaRPr lang="en-AU"/>
          </a:p>
          <a:p>
            <a:r>
              <a:rPr lang="en-AU"/>
              <a:t>FBX and MD2 Models</a:t>
            </a:r>
          </a:p>
          <a:p>
            <a:r>
              <a:rPr lang="en-AU"/>
              <a:t>Key Frame Animations</a:t>
            </a:r>
          </a:p>
          <a:p>
            <a:endParaRPr lang="en-AU"/>
          </a:p>
          <a:p>
            <a:endParaRPr lang="en-AU"/>
          </a:p>
        </p:txBody>
      </p:sp>
      <p:sp>
        <p:nvSpPr>
          <p:cNvPr id="6" name="Content Placeholder 2">
            <a:extLst>
              <a:ext uri="{FF2B5EF4-FFF2-40B4-BE49-F238E27FC236}">
                <a16:creationId xmlns:a16="http://schemas.microsoft.com/office/drawing/2014/main" id="{D908B0AD-8D1D-403C-9371-4DDAB5393FEE}"/>
              </a:ext>
            </a:extLst>
          </p:cNvPr>
          <p:cNvSpPr txBox="1">
            <a:spLocks/>
          </p:cNvSpPr>
          <p:nvPr/>
        </p:nvSpPr>
        <p:spPr>
          <a:xfrm>
            <a:off x="5153286" y="1954055"/>
            <a:ext cx="5016860" cy="467361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AU"/>
              <a:t>Menu</a:t>
            </a:r>
          </a:p>
          <a:p>
            <a:r>
              <a:rPr lang="en-AU"/>
              <a:t>Input mapping</a:t>
            </a:r>
          </a:p>
          <a:p>
            <a:r>
              <a:rPr lang="en-AU"/>
              <a:t>Heightmap Terrain</a:t>
            </a:r>
          </a:p>
          <a:p>
            <a:r>
              <a:rPr lang="en-AU"/>
              <a:t>Collisions</a:t>
            </a:r>
          </a:p>
          <a:p>
            <a:r>
              <a:rPr lang="en-AU"/>
              <a:t>Difficulties</a:t>
            </a:r>
          </a:p>
          <a:p>
            <a:r>
              <a:rPr lang="en-AU"/>
              <a:t>Debugger</a:t>
            </a:r>
          </a:p>
          <a:p>
            <a:endParaRPr lang="en-AU"/>
          </a:p>
        </p:txBody>
      </p:sp>
      <p:pic>
        <p:nvPicPr>
          <p:cNvPr id="5" name="Picture 6" descr="Graphical user interface, text, chat or text message&#10;&#10;Description automatically generated">
            <a:extLst>
              <a:ext uri="{FF2B5EF4-FFF2-40B4-BE49-F238E27FC236}">
                <a16:creationId xmlns:a16="http://schemas.microsoft.com/office/drawing/2014/main" id="{163CF55F-8A93-4B65-9796-30F91B95EF5B}"/>
              </a:ext>
            </a:extLst>
          </p:cNvPr>
          <p:cNvPicPr>
            <a:picLocks noChangeAspect="1"/>
          </p:cNvPicPr>
          <p:nvPr/>
        </p:nvPicPr>
        <p:blipFill>
          <a:blip r:embed="rId2"/>
          <a:stretch>
            <a:fillRect/>
          </a:stretch>
        </p:blipFill>
        <p:spPr>
          <a:xfrm>
            <a:off x="8079059" y="3433526"/>
            <a:ext cx="3486614" cy="2732291"/>
          </a:xfrm>
          <a:prstGeom prst="rect">
            <a:avLst/>
          </a:prstGeom>
        </p:spPr>
      </p:pic>
    </p:spTree>
    <p:extLst>
      <p:ext uri="{BB962C8B-B14F-4D97-AF65-F5344CB8AC3E}">
        <p14:creationId xmlns:p14="http://schemas.microsoft.com/office/powerpoint/2010/main" val="1640413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7D6324-63D1-4A90-96FA-9551B8C77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0885" y="4916255"/>
            <a:ext cx="1768513" cy="1749890"/>
          </a:xfrm>
        </p:spPr>
      </p:pic>
      <p:pic>
        <p:nvPicPr>
          <p:cNvPr id="4" name="Picture 3" descr="A picture containing logo&#10;&#10;Description automatically generated">
            <a:extLst>
              <a:ext uri="{FF2B5EF4-FFF2-40B4-BE49-F238E27FC236}">
                <a16:creationId xmlns:a16="http://schemas.microsoft.com/office/drawing/2014/main" id="{84F0FCB6-F27C-4450-9E88-649A2F296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616" y="191855"/>
            <a:ext cx="2972120" cy="1749889"/>
          </a:xfrm>
          <a:prstGeom prst="rect">
            <a:avLst/>
          </a:prstGeom>
        </p:spPr>
      </p:pic>
      <p:pic>
        <p:nvPicPr>
          <p:cNvPr id="9" name="Picture 8">
            <a:extLst>
              <a:ext uri="{FF2B5EF4-FFF2-40B4-BE49-F238E27FC236}">
                <a16:creationId xmlns:a16="http://schemas.microsoft.com/office/drawing/2014/main" id="{7039FFAE-8682-416C-8677-2656A7A50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629" y="4916257"/>
            <a:ext cx="1768513" cy="175577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6366FC2-C1D3-4941-BF8E-565F8BC85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5597" y="4916255"/>
            <a:ext cx="1755775" cy="1755775"/>
          </a:xfrm>
          <a:prstGeom prst="rect">
            <a:avLst/>
          </a:prstGeom>
        </p:spPr>
      </p:pic>
      <p:sp>
        <p:nvSpPr>
          <p:cNvPr id="12" name="Subtitle 2">
            <a:extLst>
              <a:ext uri="{FF2B5EF4-FFF2-40B4-BE49-F238E27FC236}">
                <a16:creationId xmlns:a16="http://schemas.microsoft.com/office/drawing/2014/main" id="{CFEBAFE0-1432-45AA-A192-EE2E89489779}"/>
              </a:ext>
            </a:extLst>
          </p:cNvPr>
          <p:cNvSpPr txBox="1">
            <a:spLocks/>
          </p:cNvSpPr>
          <p:nvPr/>
        </p:nvSpPr>
        <p:spPr>
          <a:xfrm>
            <a:off x="4991045" y="3620915"/>
            <a:ext cx="2209910" cy="16557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endParaRPr lang="en-AU"/>
          </a:p>
          <a:p>
            <a:pPr marL="0" indent="0">
              <a:buNone/>
            </a:pPr>
            <a:r>
              <a:rPr lang="en-AU" sz="3200"/>
              <a:t>Inspirators</a:t>
            </a:r>
          </a:p>
        </p:txBody>
      </p:sp>
      <p:sp>
        <p:nvSpPr>
          <p:cNvPr id="13" name="Content Placeholder 2">
            <a:extLst>
              <a:ext uri="{FF2B5EF4-FFF2-40B4-BE49-F238E27FC236}">
                <a16:creationId xmlns:a16="http://schemas.microsoft.com/office/drawing/2014/main" id="{5CD217F4-6723-41CC-85C9-10396D83EA1F}"/>
              </a:ext>
            </a:extLst>
          </p:cNvPr>
          <p:cNvSpPr txBox="1">
            <a:spLocks/>
          </p:cNvSpPr>
          <p:nvPr/>
        </p:nvSpPr>
        <p:spPr>
          <a:xfrm>
            <a:off x="4511886" y="2167387"/>
            <a:ext cx="10353762" cy="36951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AU"/>
              <a:t>Fast and Frenetic Gameplay</a:t>
            </a:r>
          </a:p>
          <a:p>
            <a:r>
              <a:rPr lang="en-AU"/>
              <a:t>Enjoyable Movement</a:t>
            </a:r>
          </a:p>
          <a:p>
            <a:r>
              <a:rPr lang="en-AU"/>
              <a:t>Solid Shooting </a:t>
            </a:r>
          </a:p>
          <a:p>
            <a:r>
              <a:rPr lang="en-AU"/>
              <a:t>Plenty of Enemies</a:t>
            </a:r>
          </a:p>
        </p:txBody>
      </p:sp>
    </p:spTree>
    <p:extLst>
      <p:ext uri="{BB962C8B-B14F-4D97-AF65-F5344CB8AC3E}">
        <p14:creationId xmlns:p14="http://schemas.microsoft.com/office/powerpoint/2010/main" val="308119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53B1-8F94-40C1-BCF4-441534668291}"/>
              </a:ext>
            </a:extLst>
          </p:cNvPr>
          <p:cNvSpPr>
            <a:spLocks noGrp="1"/>
          </p:cNvSpPr>
          <p:nvPr>
            <p:ph type="title"/>
          </p:nvPr>
        </p:nvSpPr>
        <p:spPr/>
        <p:txBody>
          <a:bodyPr/>
          <a:lstStyle/>
          <a:p>
            <a:r>
              <a:rPr lang="en-AU"/>
              <a:t>Story Of ZOOM</a:t>
            </a:r>
          </a:p>
        </p:txBody>
      </p:sp>
      <p:sp>
        <p:nvSpPr>
          <p:cNvPr id="3" name="Content Placeholder 2">
            <a:extLst>
              <a:ext uri="{FF2B5EF4-FFF2-40B4-BE49-F238E27FC236}">
                <a16:creationId xmlns:a16="http://schemas.microsoft.com/office/drawing/2014/main" id="{F30F3A67-3F44-49BE-864E-17A93CDAEC05}"/>
              </a:ext>
            </a:extLst>
          </p:cNvPr>
          <p:cNvSpPr>
            <a:spLocks noGrp="1"/>
          </p:cNvSpPr>
          <p:nvPr>
            <p:ph idx="1"/>
          </p:nvPr>
        </p:nvSpPr>
        <p:spPr>
          <a:xfrm>
            <a:off x="1246267" y="1874520"/>
            <a:ext cx="9688816" cy="4245996"/>
          </a:xfrm>
          <a:solidFill>
            <a:schemeClr val="bg1">
              <a:lumMod val="85000"/>
              <a:lumOff val="15000"/>
            </a:schemeClr>
          </a:solidFill>
        </p:spPr>
        <p:txBody>
          <a:bodyPr>
            <a:normAutofit/>
          </a:bodyPr>
          <a:lstStyle/>
          <a:p>
            <a:pPr marL="0" indent="0">
              <a:buNone/>
            </a:pPr>
            <a:r>
              <a:rPr lang="en-US" i="1">
                <a:effectLst/>
              </a:rPr>
              <a:t>“ZOOM takes place on a small but dangerous moon that has mysteriously appeared in the solar system, not too far from the Earth’s moon. The people of Earth grow increasingly anxious and suspicious of this new moon, but they continue to live out their everyday lives. A few days after the moon’s arrival, Demon’s start appearing around the globe, attacking civilians, and claiming Earth as property of the underworld. In retaliation to the attack on Earth by the Demons, the United Nations enlist the help of ZOOM Girl, a biological superhuman who they see as humanity’s only hope of eradicating the demonic spawn. ZOOM Girl is quickly sent to the Demon moon now known as the “</a:t>
            </a:r>
            <a:r>
              <a:rPr lang="en-US" i="1" err="1">
                <a:effectLst/>
              </a:rPr>
              <a:t>Neighbour</a:t>
            </a:r>
            <a:r>
              <a:rPr lang="en-US" i="1">
                <a:effectLst/>
              </a:rPr>
              <a:t> in the Night Sky” with a simple mission – kill as many Demons as you possibly can.”</a:t>
            </a:r>
            <a:endParaRPr lang="en-AU" i="1">
              <a:effectLst/>
            </a:endParaRPr>
          </a:p>
          <a:p>
            <a:endParaRPr lang="en-AU"/>
          </a:p>
        </p:txBody>
      </p:sp>
    </p:spTree>
    <p:extLst>
      <p:ext uri="{BB962C8B-B14F-4D97-AF65-F5344CB8AC3E}">
        <p14:creationId xmlns:p14="http://schemas.microsoft.com/office/powerpoint/2010/main" val="119265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CEF9-E1C7-4D6D-A9D7-8F658B60D328}"/>
              </a:ext>
            </a:extLst>
          </p:cNvPr>
          <p:cNvSpPr>
            <a:spLocks noGrp="1"/>
          </p:cNvSpPr>
          <p:nvPr>
            <p:ph type="ctrTitle"/>
          </p:nvPr>
        </p:nvSpPr>
        <p:spPr>
          <a:xfrm>
            <a:off x="1595269" y="-1040160"/>
            <a:ext cx="9001462" cy="2387600"/>
          </a:xfrm>
        </p:spPr>
        <p:txBody>
          <a:bodyPr/>
          <a:lstStyle/>
          <a:p>
            <a:r>
              <a:rPr lang="en-AU"/>
              <a:t>Game Summary</a:t>
            </a:r>
          </a:p>
        </p:txBody>
      </p:sp>
      <p:pic>
        <p:nvPicPr>
          <p:cNvPr id="6" name="Picture 5" descr="A screenshot of a video game&#10;&#10;Description automatically generated">
            <a:extLst>
              <a:ext uri="{FF2B5EF4-FFF2-40B4-BE49-F238E27FC236}">
                <a16:creationId xmlns:a16="http://schemas.microsoft.com/office/drawing/2014/main" id="{2535E599-6397-485A-BF9C-B049B189C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780" y="1528677"/>
            <a:ext cx="4692140" cy="2638871"/>
          </a:xfrm>
          <a:prstGeom prst="rect">
            <a:avLst/>
          </a:prstGeom>
        </p:spPr>
      </p:pic>
      <p:sp>
        <p:nvSpPr>
          <p:cNvPr id="7" name="TextBox 6">
            <a:extLst>
              <a:ext uri="{FF2B5EF4-FFF2-40B4-BE49-F238E27FC236}">
                <a16:creationId xmlns:a16="http://schemas.microsoft.com/office/drawing/2014/main" id="{439EFB72-4B86-47C1-9A2C-9F253483D38F}"/>
              </a:ext>
            </a:extLst>
          </p:cNvPr>
          <p:cNvSpPr txBox="1"/>
          <p:nvPr/>
        </p:nvSpPr>
        <p:spPr>
          <a:xfrm>
            <a:off x="1522220" y="1528677"/>
            <a:ext cx="3243339" cy="1754326"/>
          </a:xfrm>
          <a:prstGeom prst="rect">
            <a:avLst/>
          </a:prstGeom>
          <a:noFill/>
        </p:spPr>
        <p:txBody>
          <a:bodyPr wrap="square" rtlCol="0">
            <a:spAutoFit/>
          </a:bodyPr>
          <a:lstStyle/>
          <a:p>
            <a:pPr marL="285750" indent="-285750">
              <a:buFont typeface="Arial" panose="020B0604020202020204" pitchFamily="34" charset="0"/>
              <a:buChar char="•"/>
            </a:pPr>
            <a:r>
              <a:rPr lang="en-AU"/>
              <a:t>Survive as long as you can</a:t>
            </a:r>
          </a:p>
          <a:p>
            <a:pPr marL="285750" indent="-285750">
              <a:buFont typeface="Arial" panose="020B0604020202020204" pitchFamily="34" charset="0"/>
              <a:buChar char="•"/>
            </a:pPr>
            <a:r>
              <a:rPr lang="en-AU"/>
              <a:t>Get a high score</a:t>
            </a:r>
          </a:p>
          <a:p>
            <a:pPr marL="285750" indent="-285750">
              <a:buFont typeface="Arial" panose="020B0604020202020204" pitchFamily="34" charset="0"/>
              <a:buChar char="•"/>
            </a:pPr>
            <a:r>
              <a:rPr lang="en-AU"/>
              <a:t>Kill everything</a:t>
            </a:r>
          </a:p>
          <a:p>
            <a:pPr marL="285750" indent="-285750">
              <a:buFont typeface="Arial" panose="020B0604020202020204" pitchFamily="34" charset="0"/>
              <a:buChar char="•"/>
            </a:pPr>
            <a:r>
              <a:rPr lang="en-AU"/>
              <a:t>Collect Tokens to make you stronger, faster etc</a:t>
            </a:r>
          </a:p>
          <a:p>
            <a:pPr marL="285750" indent="-285750">
              <a:buFont typeface="Arial" panose="020B0604020202020204" pitchFamily="34" charset="0"/>
              <a:buChar char="•"/>
            </a:pPr>
            <a:endParaRPr lang="en-AU"/>
          </a:p>
        </p:txBody>
      </p:sp>
      <p:pic>
        <p:nvPicPr>
          <p:cNvPr id="12" name="Picture 11">
            <a:extLst>
              <a:ext uri="{FF2B5EF4-FFF2-40B4-BE49-F238E27FC236}">
                <a16:creationId xmlns:a16="http://schemas.microsoft.com/office/drawing/2014/main" id="{A7A91A15-22D6-40AB-BE36-B7FAF9059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240" y="4306163"/>
            <a:ext cx="2423219" cy="1877721"/>
          </a:xfrm>
          <a:prstGeom prst="rect">
            <a:avLst/>
          </a:prstGeom>
        </p:spPr>
      </p:pic>
      <p:graphicFrame>
        <p:nvGraphicFramePr>
          <p:cNvPr id="14" name="Object 13">
            <a:extLst>
              <a:ext uri="{FF2B5EF4-FFF2-40B4-BE49-F238E27FC236}">
                <a16:creationId xmlns:a16="http://schemas.microsoft.com/office/drawing/2014/main" id="{08C3CA84-119A-43FD-BB0A-BFC0790673A3}"/>
              </a:ext>
            </a:extLst>
          </p:cNvPr>
          <p:cNvGraphicFramePr>
            <a:graphicFrameLocks noChangeAspect="1"/>
          </p:cNvGraphicFramePr>
          <p:nvPr>
            <p:extLst>
              <p:ext uri="{D42A27DB-BD31-4B8C-83A1-F6EECF244321}">
                <p14:modId xmlns:p14="http://schemas.microsoft.com/office/powerpoint/2010/main" val="182262652"/>
              </p:ext>
            </p:extLst>
          </p:nvPr>
        </p:nvGraphicFramePr>
        <p:xfrm>
          <a:off x="663575" y="3282950"/>
          <a:ext cx="3730625" cy="4032250"/>
        </p:xfrm>
        <a:graphic>
          <a:graphicData uri="http://schemas.openxmlformats.org/presentationml/2006/ole">
            <mc:AlternateContent xmlns:mc="http://schemas.openxmlformats.org/markup-compatibility/2006">
              <mc:Choice xmlns:v="urn:schemas-microsoft-com:vml" Requires="v">
                <p:oleObj spid="_x0000_s1028" name="Document" r:id="rId5" imgW="5265441" imgH="5704086" progId="Word.Document.12">
                  <p:embed/>
                </p:oleObj>
              </mc:Choice>
              <mc:Fallback>
                <p:oleObj name="Document" r:id="rId5" imgW="5265441" imgH="5704086" progId="Word.Document.12">
                  <p:embed/>
                  <p:pic>
                    <p:nvPicPr>
                      <p:cNvPr id="14" name="Object 13">
                        <a:extLst>
                          <a:ext uri="{FF2B5EF4-FFF2-40B4-BE49-F238E27FC236}">
                            <a16:creationId xmlns:a16="http://schemas.microsoft.com/office/drawing/2014/main" id="{08C3CA84-119A-43FD-BB0A-BFC0790673A3}"/>
                          </a:ext>
                        </a:extLst>
                      </p:cNvPr>
                      <p:cNvPicPr/>
                      <p:nvPr/>
                    </p:nvPicPr>
                    <p:blipFill>
                      <a:blip r:embed="rId6"/>
                      <a:stretch>
                        <a:fillRect/>
                      </a:stretch>
                    </p:blipFill>
                    <p:spPr>
                      <a:xfrm>
                        <a:off x="663575" y="3282950"/>
                        <a:ext cx="3730625" cy="4032250"/>
                      </a:xfrm>
                      <a:prstGeom prst="rect">
                        <a:avLst/>
                      </a:prstGeom>
                    </p:spPr>
                  </p:pic>
                </p:oleObj>
              </mc:Fallback>
            </mc:AlternateContent>
          </a:graphicData>
        </a:graphic>
      </p:graphicFrame>
    </p:spTree>
    <p:extLst>
      <p:ext uri="{BB962C8B-B14F-4D97-AF65-F5344CB8AC3E}">
        <p14:creationId xmlns:p14="http://schemas.microsoft.com/office/powerpoint/2010/main" val="4150061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D75B-C0B3-43F2-AAA5-843CB4F75CED}"/>
              </a:ext>
            </a:extLst>
          </p:cNvPr>
          <p:cNvSpPr>
            <a:spLocks noGrp="1"/>
          </p:cNvSpPr>
          <p:nvPr>
            <p:ph type="ctrTitle"/>
          </p:nvPr>
        </p:nvSpPr>
        <p:spPr>
          <a:xfrm>
            <a:off x="1817145" y="-250733"/>
            <a:ext cx="9001462" cy="2387600"/>
          </a:xfrm>
        </p:spPr>
        <p:txBody>
          <a:bodyPr/>
          <a:lstStyle/>
          <a:p>
            <a:r>
              <a:rPr lang="en-AU"/>
              <a:t>Artificial Intelligence</a:t>
            </a:r>
            <a:br>
              <a:rPr lang="en-AU"/>
            </a:br>
            <a:endParaRPr lang="en-AU"/>
          </a:p>
        </p:txBody>
      </p:sp>
      <p:pic>
        <p:nvPicPr>
          <p:cNvPr id="5" name="Picture 4">
            <a:extLst>
              <a:ext uri="{FF2B5EF4-FFF2-40B4-BE49-F238E27FC236}">
                <a16:creationId xmlns:a16="http://schemas.microsoft.com/office/drawing/2014/main" id="{3F45926D-F1DF-4B98-9E41-6D3212944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393" y="2136867"/>
            <a:ext cx="3152553" cy="3998726"/>
          </a:xfrm>
          <a:prstGeom prst="rect">
            <a:avLst/>
          </a:prstGeom>
        </p:spPr>
      </p:pic>
      <p:pic>
        <p:nvPicPr>
          <p:cNvPr id="7" name="Picture 6" descr="Diagram&#10;&#10;Description automatically generated">
            <a:extLst>
              <a:ext uri="{FF2B5EF4-FFF2-40B4-BE49-F238E27FC236}">
                <a16:creationId xmlns:a16="http://schemas.microsoft.com/office/drawing/2014/main" id="{9965260A-99F2-4E72-BF14-BC21EFBD2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829" y="1395113"/>
            <a:ext cx="5295778" cy="5261574"/>
          </a:xfrm>
          <a:prstGeom prst="rect">
            <a:avLst/>
          </a:prstGeom>
        </p:spPr>
      </p:pic>
    </p:spTree>
    <p:extLst>
      <p:ext uri="{BB962C8B-B14F-4D97-AF65-F5344CB8AC3E}">
        <p14:creationId xmlns:p14="http://schemas.microsoft.com/office/powerpoint/2010/main" val="216501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B395-8F27-4243-A2F9-BDD810A2606D}"/>
              </a:ext>
            </a:extLst>
          </p:cNvPr>
          <p:cNvSpPr>
            <a:spLocks noGrp="1"/>
          </p:cNvSpPr>
          <p:nvPr>
            <p:ph type="title"/>
          </p:nvPr>
        </p:nvSpPr>
        <p:spPr>
          <a:xfrm>
            <a:off x="919119" y="302575"/>
            <a:ext cx="10353761" cy="1326321"/>
          </a:xfrm>
        </p:spPr>
        <p:txBody>
          <a:bodyPr/>
          <a:lstStyle/>
          <a:p>
            <a:r>
              <a:rPr lang="en-AU"/>
              <a:t>Artificial Intelligence</a:t>
            </a:r>
          </a:p>
        </p:txBody>
      </p:sp>
      <p:pic>
        <p:nvPicPr>
          <p:cNvPr id="4" name="2021-05-23 17-27-25">
            <a:hlinkClick r:id="" action="ppaction://media"/>
            <a:extLst>
              <a:ext uri="{FF2B5EF4-FFF2-40B4-BE49-F238E27FC236}">
                <a16:creationId xmlns:a16="http://schemas.microsoft.com/office/drawing/2014/main" id="{E948670F-5958-454B-A9A3-CE2649D58A4B}"/>
              </a:ext>
            </a:extLst>
          </p:cNvPr>
          <p:cNvPicPr>
            <a:picLocks noChangeAspect="1"/>
          </p:cNvPicPr>
          <p:nvPr>
            <a:videoFile r:link="rId1"/>
            <p:extLst>
              <p:ext uri="{DAA4B4D4-6D71-4841-9C94-3DE7FCFB9230}">
                <p14:media xmlns:p14="http://schemas.microsoft.com/office/powerpoint/2010/main" r:embed="rId2">
                  <p14:trim st="25998" end="3780"/>
                </p14:media>
              </p:ext>
            </p:extLst>
          </p:nvPr>
        </p:nvPicPr>
        <p:blipFill>
          <a:blip r:embed="rId4"/>
          <a:stretch>
            <a:fillRect/>
          </a:stretch>
        </p:blipFill>
        <p:spPr>
          <a:xfrm>
            <a:off x="1830080" y="1367639"/>
            <a:ext cx="8531838" cy="4799159"/>
          </a:xfrm>
          <a:prstGeom prst="rect">
            <a:avLst/>
          </a:prstGeom>
        </p:spPr>
      </p:pic>
    </p:spTree>
    <p:extLst>
      <p:ext uri="{BB962C8B-B14F-4D97-AF65-F5344CB8AC3E}">
        <p14:creationId xmlns:p14="http://schemas.microsoft.com/office/powerpoint/2010/main" val="365061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12F0-32E1-430C-B790-8901D9704F7B}"/>
              </a:ext>
            </a:extLst>
          </p:cNvPr>
          <p:cNvSpPr>
            <a:spLocks noGrp="1"/>
          </p:cNvSpPr>
          <p:nvPr>
            <p:ph type="title"/>
          </p:nvPr>
        </p:nvSpPr>
        <p:spPr>
          <a:xfrm>
            <a:off x="913796" y="162411"/>
            <a:ext cx="10353761" cy="1326321"/>
          </a:xfrm>
        </p:spPr>
        <p:txBody>
          <a:bodyPr/>
          <a:lstStyle/>
          <a:p>
            <a:r>
              <a:rPr lang="en-AU"/>
              <a:t>Animations</a:t>
            </a:r>
          </a:p>
        </p:txBody>
      </p:sp>
      <p:sp>
        <p:nvSpPr>
          <p:cNvPr id="3" name="Content Placeholder 2">
            <a:extLst>
              <a:ext uri="{FF2B5EF4-FFF2-40B4-BE49-F238E27FC236}">
                <a16:creationId xmlns:a16="http://schemas.microsoft.com/office/drawing/2014/main" id="{03D2BF22-1912-4D51-B993-536CCFD0C133}"/>
              </a:ext>
            </a:extLst>
          </p:cNvPr>
          <p:cNvSpPr>
            <a:spLocks noGrp="1"/>
          </p:cNvSpPr>
          <p:nvPr>
            <p:ph idx="1"/>
          </p:nvPr>
        </p:nvSpPr>
        <p:spPr>
          <a:xfrm>
            <a:off x="924443" y="1261757"/>
            <a:ext cx="10353762" cy="3695136"/>
          </a:xfrm>
        </p:spPr>
        <p:txBody>
          <a:bodyPr>
            <a:normAutofit fontScale="77500" lnSpcReduction="20000"/>
          </a:bodyPr>
          <a:lstStyle/>
          <a:p>
            <a:r>
              <a:rPr lang="en-AU"/>
              <a:t>Initially intended to do Skeletal Animation via FBX models</a:t>
            </a:r>
          </a:p>
          <a:p>
            <a:r>
              <a:rPr lang="en-AU"/>
              <a:t>Decided to try Keyframe Animation with MD2 Models </a:t>
            </a:r>
          </a:p>
          <a:p>
            <a:r>
              <a:rPr lang="en-AU"/>
              <a:t>Dylan played some Quake 2 to try and learn how MD2 Models work</a:t>
            </a:r>
          </a:p>
          <a:p>
            <a:endParaRPr lang="en-AU"/>
          </a:p>
          <a:p>
            <a:r>
              <a:rPr lang="en-AU"/>
              <a:t>Wander – Walk</a:t>
            </a:r>
          </a:p>
          <a:p>
            <a:r>
              <a:rPr lang="en-AU"/>
              <a:t>Chase – Run</a:t>
            </a:r>
          </a:p>
          <a:p>
            <a:r>
              <a:rPr lang="en-AU"/>
              <a:t>Flee – Run </a:t>
            </a:r>
          </a:p>
          <a:p>
            <a:r>
              <a:rPr lang="en-AU"/>
              <a:t>Attack – Shoot  </a:t>
            </a:r>
          </a:p>
          <a:p>
            <a:r>
              <a:rPr lang="en-AU"/>
              <a:t>Alert – Point </a:t>
            </a:r>
          </a:p>
          <a:p>
            <a:r>
              <a:rPr lang="en-AU"/>
              <a:t>Death – Fallback/Dead</a:t>
            </a:r>
          </a:p>
          <a:p>
            <a:endParaRPr lang="en-AU"/>
          </a:p>
        </p:txBody>
      </p:sp>
      <p:pic>
        <p:nvPicPr>
          <p:cNvPr id="4" name="2021-05-23 17-07-52">
            <a:hlinkClick r:id="" action="ppaction://media"/>
            <a:extLst>
              <a:ext uri="{FF2B5EF4-FFF2-40B4-BE49-F238E27FC236}">
                <a16:creationId xmlns:a16="http://schemas.microsoft.com/office/drawing/2014/main" id="{4B0DA57B-E399-462D-B521-F22E90CB43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13944" y="2710796"/>
            <a:ext cx="5947454" cy="3345443"/>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38522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2926C733E50D4AAFC497ABD6B270D0" ma:contentTypeVersion="11" ma:contentTypeDescription="Create a new document." ma:contentTypeScope="" ma:versionID="cdfd3e674e76b3d1136487f864019722">
  <xsd:schema xmlns:xsd="http://www.w3.org/2001/XMLSchema" xmlns:xs="http://www.w3.org/2001/XMLSchema" xmlns:p="http://schemas.microsoft.com/office/2006/metadata/properties" xmlns:ns3="0183fa5a-f543-4f3f-bee8-7362e0b9941e" xmlns:ns4="3b48974d-c78f-439c-bbd6-56b391f0a336" targetNamespace="http://schemas.microsoft.com/office/2006/metadata/properties" ma:root="true" ma:fieldsID="469ba975c29213a5aadca7bd3f2b3137" ns3:_="" ns4:_="">
    <xsd:import namespace="0183fa5a-f543-4f3f-bee8-7362e0b9941e"/>
    <xsd:import namespace="3b48974d-c78f-439c-bbd6-56b391f0a33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83fa5a-f543-4f3f-bee8-7362e0b994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48974d-c78f-439c-bbd6-56b391f0a33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2BFF07-4A42-4D41-945A-B903D4BF15E2}">
  <ds:schemaRefs>
    <ds:schemaRef ds:uri="0183fa5a-f543-4f3f-bee8-7362e0b9941e"/>
    <ds:schemaRef ds:uri="3b48974d-c78f-439c-bbd6-56b391f0a3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DDBE90E-E9ED-458E-B2C1-FFF414219AE8}">
  <ds:schemaRefs>
    <ds:schemaRef ds:uri="http://schemas.microsoft.com/office/2006/metadata/properties"/>
    <ds:schemaRef ds:uri="http://schemas.microsoft.com/office/2006/documentManagement/types"/>
    <ds:schemaRef ds:uri="http://purl.org/dc/elements/1.1/"/>
    <ds:schemaRef ds:uri="http://purl.org/dc/terms/"/>
    <ds:schemaRef ds:uri="http://www.w3.org/XML/1998/namespace"/>
    <ds:schemaRef ds:uri="0183fa5a-f543-4f3f-bee8-7362e0b9941e"/>
    <ds:schemaRef ds:uri="http://schemas.microsoft.com/office/infopath/2007/PartnerControls"/>
    <ds:schemaRef ds:uri="http://schemas.openxmlformats.org/package/2006/metadata/core-properties"/>
    <ds:schemaRef ds:uri="3b48974d-c78f-439c-bbd6-56b391f0a336"/>
    <ds:schemaRef ds:uri="http://purl.org/dc/dcmitype/"/>
  </ds:schemaRefs>
</ds:datastoreItem>
</file>

<file path=customXml/itemProps3.xml><?xml version="1.0" encoding="utf-8"?>
<ds:datastoreItem xmlns:ds="http://schemas.openxmlformats.org/officeDocument/2006/customXml" ds:itemID="{931CBD7F-9E98-4D58-9437-199F2D5F3A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400</Words>
  <Application>Microsoft Office PowerPoint</Application>
  <PresentationFormat>Widescreen</PresentationFormat>
  <Paragraphs>60</Paragraphs>
  <Slides>13</Slides>
  <Notes>0</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Damask</vt:lpstr>
      <vt:lpstr>PowerPoint Presentation</vt:lpstr>
      <vt:lpstr>TNAH ENGINE</vt:lpstr>
      <vt:lpstr>Engine Features</vt:lpstr>
      <vt:lpstr>PowerPoint Presentation</vt:lpstr>
      <vt:lpstr>Story Of ZOOM</vt:lpstr>
      <vt:lpstr>Game Summary</vt:lpstr>
      <vt:lpstr>Artificial Intelligence </vt:lpstr>
      <vt:lpstr>Artificial Intelligence</vt:lpstr>
      <vt:lpstr>Animations</vt:lpstr>
      <vt:lpstr> DEMO TIME  </vt:lpstr>
      <vt:lpstr>Issues Encountered</vt:lpstr>
      <vt:lpstr>Lessons Learnt</vt:lpstr>
      <vt:lpstr>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Blereau</dc:creator>
  <cp:lastModifiedBy>Dylan Blereau</cp:lastModifiedBy>
  <cp:revision>3</cp:revision>
  <dcterms:created xsi:type="dcterms:W3CDTF">2021-05-21T06:08:30Z</dcterms:created>
  <dcterms:modified xsi:type="dcterms:W3CDTF">2021-05-24T02:09:50Z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0x010100B62926C733E50D4AAFC497ABD6B270D0</vt:lpwstr>
  </property>
</Properties>
</file>